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10"/>
  </p:notesMasterIdLst>
  <p:sldIdLst>
    <p:sldId id="260" r:id="rId2"/>
    <p:sldId id="258" r:id="rId3"/>
    <p:sldId id="257" r:id="rId4"/>
    <p:sldId id="261" r:id="rId5"/>
    <p:sldId id="262" r:id="rId6"/>
    <p:sldId id="263" r:id="rId7"/>
    <p:sldId id="265" r:id="rId8"/>
    <p:sldId id="276" r:id="rId9"/>
  </p:sldIdLst>
  <p:sldSz cx="18288000" cy="10287000"/>
  <p:notesSz cx="6858000" cy="9144000"/>
  <p:embeddedFontLst>
    <p:embeddedFont>
      <p:font typeface="Alegreya" panose="020B0604020202020204" charset="0"/>
      <p:regular r:id="rId11"/>
      <p:bold r:id="rId12"/>
      <p:italic r:id="rId13"/>
      <p:boldItalic r:id="rId14"/>
    </p:embeddedFont>
    <p:embeddedFont>
      <p:font typeface="Alfa Slab One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Alice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6639DC1-3675-4762-8297-20D4B2DBA4E0}">
  <a:tblStyle styleId="{46639DC1-3675-4762-8297-20D4B2DBA4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370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>
            <a:spLocks noGrp="1"/>
          </p:cNvSpPr>
          <p:nvPr>
            <p:ph type="title"/>
          </p:nvPr>
        </p:nvSpPr>
        <p:spPr>
          <a:xfrm>
            <a:off x="1813275" y="1694100"/>
            <a:ext cx="12607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3839050" y="33992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title"/>
          </p:nvPr>
        </p:nvSpPr>
        <p:spPr>
          <a:xfrm>
            <a:off x="4194926" y="918050"/>
            <a:ext cx="83595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body" idx="1"/>
          </p:nvPr>
        </p:nvSpPr>
        <p:spPr>
          <a:xfrm>
            <a:off x="4488463" y="3701838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 txBox="1">
            <a:spLocks noGrp="1"/>
          </p:cNvSpPr>
          <p:nvPr>
            <p:ph type="title"/>
          </p:nvPr>
        </p:nvSpPr>
        <p:spPr>
          <a:xfrm>
            <a:off x="2008000" y="1402025"/>
            <a:ext cx="12607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4303050" y="346632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2"/>
          </p:nvPr>
        </p:nvSpPr>
        <p:spPr>
          <a:xfrm>
            <a:off x="8494050" y="346632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2840400" y="1223525"/>
            <a:ext cx="12607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5146875" y="5721688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2"/>
          </p:nvPr>
        </p:nvSpPr>
        <p:spPr>
          <a:xfrm>
            <a:off x="9334700" y="5721688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2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2575950" y="1272200"/>
            <a:ext cx="12607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1305488" y="196085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9"/>
          <p:cNvSpPr>
            <a:spLocks noGrp="1"/>
          </p:cNvSpPr>
          <p:nvPr>
            <p:ph type="pic" idx="2"/>
          </p:nvPr>
        </p:nvSpPr>
        <p:spPr>
          <a:xfrm>
            <a:off x="10473813" y="2772200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9"/>
          <p:cNvSpPr txBox="1">
            <a:spLocks noGrp="1"/>
          </p:cNvSpPr>
          <p:nvPr>
            <p:ph type="body" idx="1"/>
          </p:nvPr>
        </p:nvSpPr>
        <p:spPr>
          <a:xfrm>
            <a:off x="1305488" y="398801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813275" y="1694100"/>
            <a:ext cx="12607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lfa Slab One"/>
              <a:buNone/>
              <a:defRPr sz="4400" i="0" u="none" strike="noStrike" cap="none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39050" y="33992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egreya"/>
              <a:buChar char="•"/>
              <a:defRPr sz="3200" i="0" u="none" strike="noStrike" cap="none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Char char="–"/>
              <a:defRPr sz="2800" i="0" u="none" strike="noStrike" cap="none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greya"/>
              <a:buChar char="•"/>
              <a:defRPr sz="2400" i="0" u="none" strike="noStrike" cap="none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"/>
              <a:buChar char="–"/>
              <a:defRPr sz="2000" i="0" u="none" strike="noStrike" cap="none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"/>
              <a:buChar char="»"/>
              <a:defRPr sz="2000" i="0" u="none" strike="noStrike" cap="none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"/>
              <a:buChar char="•"/>
              <a:defRPr sz="2000" i="0" u="none" strike="noStrike" cap="none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"/>
              <a:buChar char="•"/>
              <a:defRPr sz="2000" i="0" u="none" strike="noStrike" cap="none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"/>
              <a:buChar char="•"/>
              <a:defRPr sz="2000" i="0" u="none" strike="noStrike" cap="none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legreya"/>
              <a:buChar char="•"/>
              <a:defRPr sz="2000" i="0" u="none" strike="noStrike" cap="none"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6B8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4"/>
          <p:cNvGrpSpPr/>
          <p:nvPr/>
        </p:nvGrpSpPr>
        <p:grpSpPr>
          <a:xfrm>
            <a:off x="6299817" y="3618470"/>
            <a:ext cx="5460064" cy="1629679"/>
            <a:chOff x="0" y="-47625"/>
            <a:chExt cx="2239645" cy="923273"/>
          </a:xfrm>
        </p:grpSpPr>
        <p:sp>
          <p:nvSpPr>
            <p:cNvPr id="142" name="Google Shape;142;p14"/>
            <p:cNvSpPr/>
            <p:nvPr/>
          </p:nvSpPr>
          <p:spPr>
            <a:xfrm>
              <a:off x="0" y="0"/>
              <a:ext cx="2239645" cy="875648"/>
            </a:xfrm>
            <a:custGeom>
              <a:avLst/>
              <a:gdLst/>
              <a:ahLst/>
              <a:cxnLst/>
              <a:rect l="l" t="t" r="r" b="b"/>
              <a:pathLst>
                <a:path w="2239645" h="875648" extrusionOk="0">
                  <a:moveTo>
                    <a:pt x="46432" y="0"/>
                  </a:moveTo>
                  <a:lnTo>
                    <a:pt x="2193213" y="0"/>
                  </a:lnTo>
                  <a:cubicBezTo>
                    <a:pt x="2218857" y="0"/>
                    <a:pt x="2239645" y="20788"/>
                    <a:pt x="2239645" y="46432"/>
                  </a:cubicBezTo>
                  <a:lnTo>
                    <a:pt x="2239645" y="829217"/>
                  </a:lnTo>
                  <a:cubicBezTo>
                    <a:pt x="2239645" y="854860"/>
                    <a:pt x="2218857" y="875648"/>
                    <a:pt x="2193213" y="875648"/>
                  </a:cubicBezTo>
                  <a:lnTo>
                    <a:pt x="46432" y="875648"/>
                  </a:lnTo>
                  <a:cubicBezTo>
                    <a:pt x="20788" y="875648"/>
                    <a:pt x="0" y="854860"/>
                    <a:pt x="0" y="829217"/>
                  </a:cubicBezTo>
                  <a:lnTo>
                    <a:pt x="0" y="46432"/>
                  </a:lnTo>
                  <a:cubicBezTo>
                    <a:pt x="0" y="20788"/>
                    <a:pt x="20788" y="0"/>
                    <a:pt x="46432" y="0"/>
                  </a:cubicBezTo>
                  <a:close/>
                </a:path>
              </a:pathLst>
            </a:custGeom>
            <a:solidFill>
              <a:srgbClr val="2ABF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435136" y="0"/>
            <a:ext cx="14849892" cy="3730800"/>
            <a:chOff x="941651" y="87737"/>
            <a:chExt cx="15933192" cy="4329736"/>
          </a:xfrm>
        </p:grpSpPr>
        <p:grpSp>
          <p:nvGrpSpPr>
            <p:cNvPr id="2" name="Group 1"/>
            <p:cNvGrpSpPr/>
            <p:nvPr/>
          </p:nvGrpSpPr>
          <p:grpSpPr>
            <a:xfrm>
              <a:off x="1856951" y="1150546"/>
              <a:ext cx="14237605" cy="3266927"/>
              <a:chOff x="1886752" y="1187150"/>
              <a:chExt cx="14237605" cy="3266927"/>
            </a:xfrm>
          </p:grpSpPr>
          <p:grpSp>
            <p:nvGrpSpPr>
              <p:cNvPr id="137" name="Google Shape;137;p14"/>
              <p:cNvGrpSpPr/>
              <p:nvPr/>
            </p:nvGrpSpPr>
            <p:grpSpPr>
              <a:xfrm>
                <a:off x="1886752" y="1187150"/>
                <a:ext cx="14237605" cy="3266927"/>
                <a:chOff x="0" y="-47625"/>
                <a:chExt cx="3749822" cy="860425"/>
              </a:xfrm>
            </p:grpSpPr>
            <p:sp>
              <p:nvSpPr>
                <p:cNvPr id="138" name="Google Shape;138;p14"/>
                <p:cNvSpPr/>
                <p:nvPr/>
              </p:nvSpPr>
              <p:spPr>
                <a:xfrm>
                  <a:off x="0" y="-33266"/>
                  <a:ext cx="3749822" cy="7564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9822" h="756461" extrusionOk="0">
                      <a:moveTo>
                        <a:pt x="27732" y="0"/>
                      </a:moveTo>
                      <a:lnTo>
                        <a:pt x="3722090" y="0"/>
                      </a:lnTo>
                      <a:cubicBezTo>
                        <a:pt x="3737406" y="0"/>
                        <a:pt x="3749822" y="12416"/>
                        <a:pt x="3749822" y="27732"/>
                      </a:cubicBezTo>
                      <a:lnTo>
                        <a:pt x="3749822" y="728729"/>
                      </a:lnTo>
                      <a:cubicBezTo>
                        <a:pt x="3749822" y="736084"/>
                        <a:pt x="3746900" y="743138"/>
                        <a:pt x="3741700" y="748339"/>
                      </a:cubicBezTo>
                      <a:cubicBezTo>
                        <a:pt x="3736499" y="753540"/>
                        <a:pt x="3729445" y="756461"/>
                        <a:pt x="3722090" y="756461"/>
                      </a:cubicBezTo>
                      <a:lnTo>
                        <a:pt x="27732" y="756461"/>
                      </a:lnTo>
                      <a:cubicBezTo>
                        <a:pt x="20377" y="756461"/>
                        <a:pt x="13323" y="753540"/>
                        <a:pt x="8123" y="748339"/>
                      </a:cubicBezTo>
                      <a:cubicBezTo>
                        <a:pt x="2922" y="743138"/>
                        <a:pt x="0" y="736084"/>
                        <a:pt x="0" y="728729"/>
                      </a:cubicBezTo>
                      <a:lnTo>
                        <a:pt x="0" y="27732"/>
                      </a:lnTo>
                      <a:cubicBezTo>
                        <a:pt x="0" y="20377"/>
                        <a:pt x="2922" y="13323"/>
                        <a:pt x="8123" y="8123"/>
                      </a:cubicBezTo>
                      <a:cubicBezTo>
                        <a:pt x="13323" y="2922"/>
                        <a:pt x="20377" y="0"/>
                        <a:pt x="27732" y="0"/>
                      </a:cubicBezTo>
                      <a:close/>
                    </a:path>
                  </a:pathLst>
                </a:custGeom>
                <a:solidFill>
                  <a:srgbClr val="2ABF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14"/>
                <p:cNvSpPr txBox="1"/>
                <p:nvPr/>
              </p:nvSpPr>
              <p:spPr>
                <a:xfrm>
                  <a:off x="0" y="-47625"/>
                  <a:ext cx="812800" cy="8604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50800" bIns="508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86611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0" name="Google Shape;140;p14"/>
              <p:cNvSpPr txBox="1"/>
              <p:nvPr/>
            </p:nvSpPr>
            <p:spPr>
              <a:xfrm>
                <a:off x="3214630" y="1641705"/>
                <a:ext cx="11431893" cy="23574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6600" smtClean="0">
                    <a:solidFill>
                      <a:srgbClr val="FFFFFF"/>
                    </a:solidFill>
                    <a:latin typeface="Alfa Slab One"/>
                    <a:sym typeface="Alfa Slab One"/>
                  </a:rPr>
                  <a:t>CHUYÊN ĐỀ PHÁT TRIỂN ỨNG DỤNG 1</a:t>
                </a:r>
                <a:endParaRPr sz="1100"/>
              </a:p>
            </p:txBody>
          </p:sp>
        </p:grpSp>
        <p:sp>
          <p:nvSpPr>
            <p:cNvPr id="144" name="Google Shape;144;p14"/>
            <p:cNvSpPr/>
            <p:nvPr/>
          </p:nvSpPr>
          <p:spPr>
            <a:xfrm rot="2362240">
              <a:off x="15066394" y="220970"/>
              <a:ext cx="1808449" cy="1859153"/>
            </a:xfrm>
            <a:custGeom>
              <a:avLst/>
              <a:gdLst/>
              <a:ahLst/>
              <a:cxnLst/>
              <a:rect l="l" t="t" r="r" b="b"/>
              <a:pathLst>
                <a:path w="1808449" h="1859153" extrusionOk="0">
                  <a:moveTo>
                    <a:pt x="0" y="0"/>
                  </a:moveTo>
                  <a:lnTo>
                    <a:pt x="1808449" y="0"/>
                  </a:lnTo>
                  <a:lnTo>
                    <a:pt x="1808449" y="1859153"/>
                  </a:lnTo>
                  <a:lnTo>
                    <a:pt x="0" y="18591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45" name="Google Shape;145;p14"/>
            <p:cNvSpPr/>
            <p:nvPr/>
          </p:nvSpPr>
          <p:spPr>
            <a:xfrm rot="-1696203">
              <a:off x="941651" y="87737"/>
              <a:ext cx="1830601" cy="1881926"/>
            </a:xfrm>
            <a:custGeom>
              <a:avLst/>
              <a:gdLst/>
              <a:ahLst/>
              <a:cxnLst/>
              <a:rect l="l" t="t" r="r" b="b"/>
              <a:pathLst>
                <a:path w="1830601" h="1881926" extrusionOk="0">
                  <a:moveTo>
                    <a:pt x="0" y="0"/>
                  </a:moveTo>
                  <a:lnTo>
                    <a:pt x="1830601" y="0"/>
                  </a:lnTo>
                  <a:lnTo>
                    <a:pt x="1830601" y="1881926"/>
                  </a:lnTo>
                  <a:lnTo>
                    <a:pt x="0" y="188192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148" name="Google Shape;148;p14"/>
          <p:cNvSpPr txBox="1"/>
          <p:nvPr/>
        </p:nvSpPr>
        <p:spPr>
          <a:xfrm>
            <a:off x="6402382" y="4240982"/>
            <a:ext cx="5100566" cy="538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i="0" u="none" strike="noStrike" cap="none" smtClean="0">
                <a:solidFill>
                  <a:srgbClr val="FFFFFF"/>
                </a:solidFill>
                <a:latin typeface="Alice"/>
                <a:ea typeface="Alice"/>
                <a:cs typeface="Alice"/>
                <a:sym typeface="Alice"/>
              </a:rPr>
              <a:t>Quản lý cửa hàng KFC </a:t>
            </a:r>
            <a:endParaRPr/>
          </a:p>
        </p:txBody>
      </p:sp>
      <p:grpSp>
        <p:nvGrpSpPr>
          <p:cNvPr id="4" name="Group 3"/>
          <p:cNvGrpSpPr/>
          <p:nvPr/>
        </p:nvGrpSpPr>
        <p:grpSpPr>
          <a:xfrm>
            <a:off x="397491" y="5486994"/>
            <a:ext cx="7883863" cy="3502545"/>
            <a:chOff x="98994" y="5831748"/>
            <a:chExt cx="8503652" cy="3505553"/>
          </a:xfrm>
        </p:grpSpPr>
        <p:grpSp>
          <p:nvGrpSpPr>
            <p:cNvPr id="17" name="Google Shape;141;p14"/>
            <p:cNvGrpSpPr/>
            <p:nvPr/>
          </p:nvGrpSpPr>
          <p:grpSpPr>
            <a:xfrm>
              <a:off x="98994" y="5831748"/>
              <a:ext cx="8503652" cy="3505553"/>
              <a:chOff x="0" y="-47625"/>
              <a:chExt cx="2239645" cy="923273"/>
            </a:xfrm>
          </p:grpSpPr>
          <p:sp>
            <p:nvSpPr>
              <p:cNvPr id="18" name="Google Shape;142;p14"/>
              <p:cNvSpPr/>
              <p:nvPr/>
            </p:nvSpPr>
            <p:spPr>
              <a:xfrm>
                <a:off x="0" y="0"/>
                <a:ext cx="2239645" cy="875648"/>
              </a:xfrm>
              <a:custGeom>
                <a:avLst/>
                <a:gdLst/>
                <a:ahLst/>
                <a:cxnLst/>
                <a:rect l="l" t="t" r="r" b="b"/>
                <a:pathLst>
                  <a:path w="2239645" h="875648" extrusionOk="0">
                    <a:moveTo>
                      <a:pt x="46432" y="0"/>
                    </a:moveTo>
                    <a:lnTo>
                      <a:pt x="2193213" y="0"/>
                    </a:lnTo>
                    <a:cubicBezTo>
                      <a:pt x="2218857" y="0"/>
                      <a:pt x="2239645" y="20788"/>
                      <a:pt x="2239645" y="46432"/>
                    </a:cubicBezTo>
                    <a:lnTo>
                      <a:pt x="2239645" y="829217"/>
                    </a:lnTo>
                    <a:cubicBezTo>
                      <a:pt x="2239645" y="854860"/>
                      <a:pt x="2218857" y="875648"/>
                      <a:pt x="2193213" y="875648"/>
                    </a:cubicBezTo>
                    <a:lnTo>
                      <a:pt x="46432" y="875648"/>
                    </a:lnTo>
                    <a:cubicBezTo>
                      <a:pt x="20788" y="875648"/>
                      <a:pt x="0" y="854860"/>
                      <a:pt x="0" y="829217"/>
                    </a:cubicBezTo>
                    <a:lnTo>
                      <a:pt x="0" y="46432"/>
                    </a:lnTo>
                    <a:cubicBezTo>
                      <a:pt x="0" y="20788"/>
                      <a:pt x="20788" y="0"/>
                      <a:pt x="46432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43;p1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" name="Google Shape;148;p14"/>
            <p:cNvSpPr txBox="1"/>
            <p:nvPr/>
          </p:nvSpPr>
          <p:spPr>
            <a:xfrm>
              <a:off x="975517" y="6305730"/>
              <a:ext cx="5100566" cy="26930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/>
              <a:r>
                <a:rPr lang="en-US" sz="350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Nhóm: 11</a:t>
              </a:r>
            </a:p>
            <a:p>
              <a:pPr lvl="0"/>
              <a:r>
                <a:rPr lang="en-US" sz="3500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Thành </a:t>
              </a:r>
              <a:r>
                <a:rPr lang="en-US" sz="350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viên:</a:t>
              </a:r>
            </a:p>
            <a:p>
              <a:pPr marL="457200" lvl="0" indent="-457200">
                <a:buFont typeface="Wingdings" panose="05000000000000000000" pitchFamily="2" charset="2"/>
                <a:buChar char="ü"/>
              </a:pPr>
              <a:r>
                <a:rPr lang="en-US" sz="3500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Phạm </a:t>
              </a:r>
              <a:r>
                <a:rPr lang="en-US" sz="350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Bá Huy </a:t>
              </a:r>
            </a:p>
            <a:p>
              <a:pPr marL="457200" lvl="0" indent="-457200">
                <a:buFont typeface="Wingdings" panose="05000000000000000000" pitchFamily="2" charset="2"/>
                <a:buChar char="ü"/>
              </a:pPr>
              <a:r>
                <a:rPr lang="en-US" sz="3500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Phan </a:t>
              </a:r>
              <a:r>
                <a:rPr lang="en-US" sz="350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Thanh Hùng 	</a:t>
              </a:r>
            </a:p>
            <a:p>
              <a:pPr marL="457200" lvl="0" indent="-457200">
                <a:buFont typeface="Wingdings" panose="05000000000000000000" pitchFamily="2" charset="2"/>
                <a:buChar char="ü"/>
              </a:pPr>
              <a:r>
                <a:rPr lang="en-US" sz="3500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Nguyễn </a:t>
              </a:r>
              <a:r>
                <a:rPr lang="en-US" sz="350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Lý Khai Tâm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1651964" y="7469785"/>
            <a:ext cx="5575575" cy="1629679"/>
            <a:chOff x="9866707" y="7208528"/>
            <a:chExt cx="5575575" cy="1629679"/>
          </a:xfrm>
        </p:grpSpPr>
        <p:grpSp>
          <p:nvGrpSpPr>
            <p:cNvPr id="22" name="Google Shape;141;p14"/>
            <p:cNvGrpSpPr/>
            <p:nvPr/>
          </p:nvGrpSpPr>
          <p:grpSpPr>
            <a:xfrm>
              <a:off x="9982218" y="7208528"/>
              <a:ext cx="5460064" cy="1629679"/>
              <a:chOff x="0" y="-47625"/>
              <a:chExt cx="2239645" cy="923273"/>
            </a:xfrm>
          </p:grpSpPr>
          <p:sp>
            <p:nvSpPr>
              <p:cNvPr id="23" name="Google Shape;142;p14"/>
              <p:cNvSpPr/>
              <p:nvPr/>
            </p:nvSpPr>
            <p:spPr>
              <a:xfrm>
                <a:off x="0" y="0"/>
                <a:ext cx="2239645" cy="875648"/>
              </a:xfrm>
              <a:custGeom>
                <a:avLst/>
                <a:gdLst/>
                <a:ahLst/>
                <a:cxnLst/>
                <a:rect l="l" t="t" r="r" b="b"/>
                <a:pathLst>
                  <a:path w="2239645" h="875648" extrusionOk="0">
                    <a:moveTo>
                      <a:pt x="46432" y="0"/>
                    </a:moveTo>
                    <a:lnTo>
                      <a:pt x="2193213" y="0"/>
                    </a:lnTo>
                    <a:cubicBezTo>
                      <a:pt x="2218857" y="0"/>
                      <a:pt x="2239645" y="20788"/>
                      <a:pt x="2239645" y="46432"/>
                    </a:cubicBezTo>
                    <a:lnTo>
                      <a:pt x="2239645" y="829217"/>
                    </a:lnTo>
                    <a:cubicBezTo>
                      <a:pt x="2239645" y="854860"/>
                      <a:pt x="2218857" y="875648"/>
                      <a:pt x="2193213" y="875648"/>
                    </a:cubicBezTo>
                    <a:lnTo>
                      <a:pt x="46432" y="875648"/>
                    </a:lnTo>
                    <a:cubicBezTo>
                      <a:pt x="20788" y="875648"/>
                      <a:pt x="0" y="854860"/>
                      <a:pt x="0" y="829217"/>
                    </a:cubicBezTo>
                    <a:lnTo>
                      <a:pt x="0" y="46432"/>
                    </a:lnTo>
                    <a:cubicBezTo>
                      <a:pt x="0" y="20788"/>
                      <a:pt x="20788" y="0"/>
                      <a:pt x="46432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43;p1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" name="Google Shape;148;p14"/>
            <p:cNvSpPr txBox="1"/>
            <p:nvPr/>
          </p:nvSpPr>
          <p:spPr>
            <a:xfrm>
              <a:off x="9866707" y="7484759"/>
              <a:ext cx="5100566" cy="5386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0" i="0" u="none" strike="noStrike" cap="none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Giảng viên hướng dẫn:</a:t>
              </a:r>
              <a:endParaRPr/>
            </a:p>
          </p:txBody>
        </p:sp>
        <p:sp>
          <p:nvSpPr>
            <p:cNvPr id="26" name="Google Shape;148;p14"/>
            <p:cNvSpPr txBox="1"/>
            <p:nvPr/>
          </p:nvSpPr>
          <p:spPr>
            <a:xfrm>
              <a:off x="11357751" y="8146909"/>
              <a:ext cx="2924944" cy="5386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0" i="0" u="none" strike="noStrike" cap="none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Lê Thọ</a:t>
              </a:r>
              <a:endParaRPr/>
            </a:p>
          </p:txBody>
        </p:sp>
      </p:grpSp>
      <p:sp>
        <p:nvSpPr>
          <p:cNvPr id="28" name="Google Shape;552;p30"/>
          <p:cNvSpPr/>
          <p:nvPr/>
        </p:nvSpPr>
        <p:spPr>
          <a:xfrm rot="2202894">
            <a:off x="6960160" y="7124396"/>
            <a:ext cx="5322668" cy="1434642"/>
          </a:xfrm>
          <a:custGeom>
            <a:avLst/>
            <a:gdLst/>
            <a:ahLst/>
            <a:cxnLst/>
            <a:rect l="l" t="t" r="r" b="b"/>
            <a:pathLst>
              <a:path w="11308644" h="2629260" extrusionOk="0">
                <a:moveTo>
                  <a:pt x="0" y="0"/>
                </a:moveTo>
                <a:lnTo>
                  <a:pt x="11308644" y="0"/>
                </a:lnTo>
                <a:lnTo>
                  <a:pt x="11308644" y="2629259"/>
                </a:lnTo>
                <a:lnTo>
                  <a:pt x="0" y="26292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9" name="Google Shape;48;p10"/>
          <p:cNvSpPr/>
          <p:nvPr/>
        </p:nvSpPr>
        <p:spPr>
          <a:xfrm>
            <a:off x="13350035" y="3863706"/>
            <a:ext cx="2294943" cy="3151269"/>
          </a:xfrm>
          <a:custGeom>
            <a:avLst/>
            <a:gdLst/>
            <a:ahLst/>
            <a:cxnLst/>
            <a:rect l="l" t="t" r="r" b="b"/>
            <a:pathLst>
              <a:path w="4557141" h="8229600" extrusionOk="0">
                <a:moveTo>
                  <a:pt x="0" y="0"/>
                </a:moveTo>
                <a:lnTo>
                  <a:pt x="4557141" y="0"/>
                </a:lnTo>
                <a:lnTo>
                  <a:pt x="455714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BFC0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2"/>
          <p:cNvGrpSpPr/>
          <p:nvPr/>
        </p:nvGrpSpPr>
        <p:grpSpPr>
          <a:xfrm>
            <a:off x="292336" y="67420"/>
            <a:ext cx="17703329" cy="9971335"/>
            <a:chOff x="0" y="-47625"/>
            <a:chExt cx="4662605" cy="2626195"/>
          </a:xfrm>
        </p:grpSpPr>
        <p:sp>
          <p:nvSpPr>
            <p:cNvPr id="91" name="Google Shape;91;p12"/>
            <p:cNvSpPr/>
            <p:nvPr/>
          </p:nvSpPr>
          <p:spPr>
            <a:xfrm>
              <a:off x="0" y="0"/>
              <a:ext cx="4662605" cy="2578570"/>
            </a:xfrm>
            <a:custGeom>
              <a:avLst/>
              <a:gdLst/>
              <a:ahLst/>
              <a:cxnLst/>
              <a:rect l="l" t="t" r="r" b="b"/>
              <a:pathLst>
                <a:path w="4662605" h="2578570" extrusionOk="0">
                  <a:moveTo>
                    <a:pt x="22303" y="0"/>
                  </a:moveTo>
                  <a:lnTo>
                    <a:pt x="4640302" y="0"/>
                  </a:lnTo>
                  <a:cubicBezTo>
                    <a:pt x="4652620" y="0"/>
                    <a:pt x="4662605" y="9985"/>
                    <a:pt x="4662605" y="22303"/>
                  </a:cubicBezTo>
                  <a:lnTo>
                    <a:pt x="4662605" y="2556267"/>
                  </a:lnTo>
                  <a:cubicBezTo>
                    <a:pt x="4662605" y="2568585"/>
                    <a:pt x="4652620" y="2578570"/>
                    <a:pt x="4640302" y="2578570"/>
                  </a:cubicBezTo>
                  <a:lnTo>
                    <a:pt x="22303" y="2578570"/>
                  </a:lnTo>
                  <a:cubicBezTo>
                    <a:pt x="9985" y="2578570"/>
                    <a:pt x="0" y="2568585"/>
                    <a:pt x="0" y="2556267"/>
                  </a:cubicBezTo>
                  <a:lnTo>
                    <a:pt x="0" y="22303"/>
                  </a:lnTo>
                  <a:cubicBezTo>
                    <a:pt x="0" y="9985"/>
                    <a:pt x="9985" y="0"/>
                    <a:pt x="22303" y="0"/>
                  </a:cubicBezTo>
                  <a:close/>
                </a:path>
              </a:pathLst>
            </a:custGeom>
            <a:solidFill>
              <a:srgbClr val="F1E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" name="Google Shape;93;p12"/>
          <p:cNvSpPr/>
          <p:nvPr/>
        </p:nvSpPr>
        <p:spPr>
          <a:xfrm rot="8732718">
            <a:off x="8224227" y="-1181104"/>
            <a:ext cx="18806510" cy="3314647"/>
          </a:xfrm>
          <a:custGeom>
            <a:avLst/>
            <a:gdLst/>
            <a:ahLst/>
            <a:cxnLst/>
            <a:rect l="l" t="t" r="r" b="b"/>
            <a:pathLst>
              <a:path w="18806510" h="3314647" extrusionOk="0">
                <a:moveTo>
                  <a:pt x="0" y="0"/>
                </a:moveTo>
                <a:lnTo>
                  <a:pt x="18806510" y="0"/>
                </a:lnTo>
                <a:lnTo>
                  <a:pt x="18806510" y="3314647"/>
                </a:lnTo>
                <a:lnTo>
                  <a:pt x="0" y="33146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4" name="Google Shape;94;p12"/>
          <p:cNvSpPr/>
          <p:nvPr/>
        </p:nvSpPr>
        <p:spPr>
          <a:xfrm rot="-1733220">
            <a:off x="-9302150" y="9066362"/>
            <a:ext cx="18806510" cy="3314647"/>
          </a:xfrm>
          <a:custGeom>
            <a:avLst/>
            <a:gdLst/>
            <a:ahLst/>
            <a:cxnLst/>
            <a:rect l="l" t="t" r="r" b="b"/>
            <a:pathLst>
              <a:path w="18806510" h="3314647" extrusionOk="0">
                <a:moveTo>
                  <a:pt x="0" y="0"/>
                </a:moveTo>
                <a:lnTo>
                  <a:pt x="18806510" y="0"/>
                </a:lnTo>
                <a:lnTo>
                  <a:pt x="18806510" y="3314647"/>
                </a:lnTo>
                <a:lnTo>
                  <a:pt x="0" y="33146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" name="Group 2"/>
          <p:cNvGrpSpPr/>
          <p:nvPr/>
        </p:nvGrpSpPr>
        <p:grpSpPr>
          <a:xfrm>
            <a:off x="4995889" y="3334346"/>
            <a:ext cx="3584160" cy="4101939"/>
            <a:chOff x="6819290" y="2981625"/>
            <a:chExt cx="4631413" cy="4770933"/>
          </a:xfrm>
        </p:grpSpPr>
        <p:grpSp>
          <p:nvGrpSpPr>
            <p:cNvPr id="95" name="Google Shape;95;p12"/>
            <p:cNvGrpSpPr/>
            <p:nvPr/>
          </p:nvGrpSpPr>
          <p:grpSpPr>
            <a:xfrm>
              <a:off x="6819290" y="2981625"/>
              <a:ext cx="4631413" cy="4770933"/>
              <a:chOff x="0" y="-47625"/>
              <a:chExt cx="1150483" cy="1185141"/>
            </a:xfrm>
          </p:grpSpPr>
          <p:sp>
            <p:nvSpPr>
              <p:cNvPr id="96" name="Google Shape;96;p12"/>
              <p:cNvSpPr/>
              <p:nvPr/>
            </p:nvSpPr>
            <p:spPr>
              <a:xfrm>
                <a:off x="0" y="0"/>
                <a:ext cx="1150483" cy="1137516"/>
              </a:xfrm>
              <a:custGeom>
                <a:avLst/>
                <a:gdLst/>
                <a:ahLst/>
                <a:cxnLst/>
                <a:rect l="l" t="t" r="r" b="b"/>
                <a:pathLst>
                  <a:path w="1150483" h="1137516" extrusionOk="0">
                    <a:moveTo>
                      <a:pt x="85253" y="0"/>
                    </a:moveTo>
                    <a:lnTo>
                      <a:pt x="1065230" y="0"/>
                    </a:lnTo>
                    <a:cubicBezTo>
                      <a:pt x="1087841" y="0"/>
                      <a:pt x="1109525" y="8982"/>
                      <a:pt x="1125513" y="24970"/>
                    </a:cubicBezTo>
                    <a:cubicBezTo>
                      <a:pt x="1141501" y="40958"/>
                      <a:pt x="1150483" y="62642"/>
                      <a:pt x="1150483" y="85253"/>
                    </a:cubicBezTo>
                    <a:lnTo>
                      <a:pt x="1150483" y="1052263"/>
                    </a:lnTo>
                    <a:cubicBezTo>
                      <a:pt x="1150483" y="1074874"/>
                      <a:pt x="1141501" y="1096558"/>
                      <a:pt x="1125513" y="1112546"/>
                    </a:cubicBezTo>
                    <a:cubicBezTo>
                      <a:pt x="1109525" y="1128534"/>
                      <a:pt x="1087841" y="1137516"/>
                      <a:pt x="1065230" y="1137516"/>
                    </a:cubicBezTo>
                    <a:lnTo>
                      <a:pt x="85253" y="1137516"/>
                    </a:lnTo>
                    <a:cubicBezTo>
                      <a:pt x="38169" y="1137516"/>
                      <a:pt x="0" y="1099347"/>
                      <a:pt x="0" y="1052263"/>
                    </a:cubicBezTo>
                    <a:lnTo>
                      <a:pt x="0" y="85253"/>
                    </a:lnTo>
                    <a:cubicBezTo>
                      <a:pt x="0" y="62642"/>
                      <a:pt x="8982" y="40958"/>
                      <a:pt x="24970" y="24970"/>
                    </a:cubicBezTo>
                    <a:cubicBezTo>
                      <a:pt x="40958" y="8982"/>
                      <a:pt x="62642" y="0"/>
                      <a:pt x="85253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3850" tIns="53850" rIns="53850" bIns="53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" name="Google Shape;98;p12"/>
            <p:cNvSpPr txBox="1"/>
            <p:nvPr/>
          </p:nvSpPr>
          <p:spPr>
            <a:xfrm>
              <a:off x="7428860" y="5495241"/>
              <a:ext cx="35052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Hệ thống</a:t>
              </a:r>
              <a:endParaRPr/>
            </a:p>
          </p:txBody>
        </p:sp>
        <p:sp>
          <p:nvSpPr>
            <p:cNvPr id="100" name="Google Shape;100;p12"/>
            <p:cNvSpPr txBox="1"/>
            <p:nvPr/>
          </p:nvSpPr>
          <p:spPr>
            <a:xfrm>
              <a:off x="8468329" y="3726693"/>
              <a:ext cx="1262100" cy="153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999" b="0" i="0" u="none" strike="noStrike" cap="none">
                  <a:solidFill>
                    <a:srgbClr val="F3D339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2</a:t>
              </a:r>
              <a:endParaRPr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9213046" y="3315584"/>
            <a:ext cx="4037555" cy="4120701"/>
            <a:chOff x="11978554" y="2981626"/>
            <a:chExt cx="4631384" cy="4770904"/>
          </a:xfrm>
        </p:grpSpPr>
        <p:grpSp>
          <p:nvGrpSpPr>
            <p:cNvPr id="101" name="Google Shape;101;p12"/>
            <p:cNvGrpSpPr/>
            <p:nvPr/>
          </p:nvGrpSpPr>
          <p:grpSpPr>
            <a:xfrm>
              <a:off x="11978554" y="2981626"/>
              <a:ext cx="4631384" cy="4770904"/>
              <a:chOff x="0" y="-47625"/>
              <a:chExt cx="1150483" cy="1185141"/>
            </a:xfrm>
          </p:grpSpPr>
          <p:sp>
            <p:nvSpPr>
              <p:cNvPr id="102" name="Google Shape;102;p12"/>
              <p:cNvSpPr/>
              <p:nvPr/>
            </p:nvSpPr>
            <p:spPr>
              <a:xfrm>
                <a:off x="0" y="0"/>
                <a:ext cx="1150483" cy="1137516"/>
              </a:xfrm>
              <a:custGeom>
                <a:avLst/>
                <a:gdLst/>
                <a:ahLst/>
                <a:cxnLst/>
                <a:rect l="l" t="t" r="r" b="b"/>
                <a:pathLst>
                  <a:path w="1150483" h="1137516" extrusionOk="0">
                    <a:moveTo>
                      <a:pt x="85253" y="0"/>
                    </a:moveTo>
                    <a:lnTo>
                      <a:pt x="1065230" y="0"/>
                    </a:lnTo>
                    <a:cubicBezTo>
                      <a:pt x="1087841" y="0"/>
                      <a:pt x="1109525" y="8982"/>
                      <a:pt x="1125513" y="24970"/>
                    </a:cubicBezTo>
                    <a:cubicBezTo>
                      <a:pt x="1141501" y="40958"/>
                      <a:pt x="1150483" y="62642"/>
                      <a:pt x="1150483" y="85253"/>
                    </a:cubicBezTo>
                    <a:lnTo>
                      <a:pt x="1150483" y="1052263"/>
                    </a:lnTo>
                    <a:cubicBezTo>
                      <a:pt x="1150483" y="1074874"/>
                      <a:pt x="1141501" y="1096558"/>
                      <a:pt x="1125513" y="1112546"/>
                    </a:cubicBezTo>
                    <a:cubicBezTo>
                      <a:pt x="1109525" y="1128534"/>
                      <a:pt x="1087841" y="1137516"/>
                      <a:pt x="1065230" y="1137516"/>
                    </a:cubicBezTo>
                    <a:lnTo>
                      <a:pt x="85253" y="1137516"/>
                    </a:lnTo>
                    <a:cubicBezTo>
                      <a:pt x="38169" y="1137516"/>
                      <a:pt x="0" y="1099347"/>
                      <a:pt x="0" y="1052263"/>
                    </a:cubicBezTo>
                    <a:lnTo>
                      <a:pt x="0" y="85253"/>
                    </a:lnTo>
                    <a:cubicBezTo>
                      <a:pt x="0" y="62642"/>
                      <a:pt x="8982" y="40958"/>
                      <a:pt x="24970" y="24970"/>
                    </a:cubicBezTo>
                    <a:cubicBezTo>
                      <a:pt x="40958" y="8982"/>
                      <a:pt x="62642" y="0"/>
                      <a:pt x="85253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3850" tIns="53850" rIns="53850" bIns="53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5" name="Google Shape;105;p12"/>
            <p:cNvSpPr txBox="1"/>
            <p:nvPr/>
          </p:nvSpPr>
          <p:spPr>
            <a:xfrm>
              <a:off x="12297660" y="5495241"/>
              <a:ext cx="40230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Thiết kế</a:t>
              </a:r>
              <a:endParaRPr/>
            </a:p>
          </p:txBody>
        </p:sp>
        <p:sp>
          <p:nvSpPr>
            <p:cNvPr id="106" name="Google Shape;106;p12"/>
            <p:cNvSpPr txBox="1"/>
            <p:nvPr/>
          </p:nvSpPr>
          <p:spPr>
            <a:xfrm>
              <a:off x="13631300" y="3731179"/>
              <a:ext cx="1262100" cy="153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999" b="0" i="0" u="none" strike="noStrike" cap="none">
                  <a:solidFill>
                    <a:srgbClr val="F3D339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3</a:t>
              </a:r>
              <a:endParaRPr/>
            </a:p>
          </p:txBody>
        </p:sp>
      </p:grpSp>
      <p:sp>
        <p:nvSpPr>
          <p:cNvPr id="107" name="Google Shape;107;p12"/>
          <p:cNvSpPr txBox="1"/>
          <p:nvPr/>
        </p:nvSpPr>
        <p:spPr>
          <a:xfrm>
            <a:off x="751749" y="1175511"/>
            <a:ext cx="16507551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 smtClean="0">
                <a:solidFill>
                  <a:srgbClr val="07687F"/>
                </a:solidFill>
                <a:latin typeface="Alfa Slab One"/>
                <a:ea typeface="Alfa Slab One"/>
                <a:cs typeface="Alfa Slab One"/>
                <a:sym typeface="Alfa Slab One"/>
              </a:rPr>
              <a:t>Nội dung</a:t>
            </a:r>
            <a:endParaRPr/>
          </a:p>
        </p:txBody>
      </p:sp>
      <p:grpSp>
        <p:nvGrpSpPr>
          <p:cNvPr id="2" name="Group 1"/>
          <p:cNvGrpSpPr/>
          <p:nvPr/>
        </p:nvGrpSpPr>
        <p:grpSpPr>
          <a:xfrm>
            <a:off x="625235" y="3323566"/>
            <a:ext cx="3571625" cy="4136480"/>
            <a:chOff x="1713699" y="2981625"/>
            <a:chExt cx="4631413" cy="4770933"/>
          </a:xfrm>
        </p:grpSpPr>
        <p:grpSp>
          <p:nvGrpSpPr>
            <p:cNvPr id="108" name="Google Shape;108;p12"/>
            <p:cNvGrpSpPr/>
            <p:nvPr/>
          </p:nvGrpSpPr>
          <p:grpSpPr>
            <a:xfrm>
              <a:off x="1713699" y="2981625"/>
              <a:ext cx="4631413" cy="4770933"/>
              <a:chOff x="0" y="-47625"/>
              <a:chExt cx="1150483" cy="1185141"/>
            </a:xfrm>
          </p:grpSpPr>
          <p:sp>
            <p:nvSpPr>
              <p:cNvPr id="109" name="Google Shape;109;p12"/>
              <p:cNvSpPr/>
              <p:nvPr/>
            </p:nvSpPr>
            <p:spPr>
              <a:xfrm>
                <a:off x="0" y="0"/>
                <a:ext cx="1150483" cy="1137516"/>
              </a:xfrm>
              <a:custGeom>
                <a:avLst/>
                <a:gdLst/>
                <a:ahLst/>
                <a:cxnLst/>
                <a:rect l="l" t="t" r="r" b="b"/>
                <a:pathLst>
                  <a:path w="1150483" h="1137516" extrusionOk="0">
                    <a:moveTo>
                      <a:pt x="85253" y="0"/>
                    </a:moveTo>
                    <a:lnTo>
                      <a:pt x="1065230" y="0"/>
                    </a:lnTo>
                    <a:cubicBezTo>
                      <a:pt x="1087841" y="0"/>
                      <a:pt x="1109525" y="8982"/>
                      <a:pt x="1125513" y="24970"/>
                    </a:cubicBezTo>
                    <a:cubicBezTo>
                      <a:pt x="1141501" y="40958"/>
                      <a:pt x="1150483" y="62642"/>
                      <a:pt x="1150483" y="85253"/>
                    </a:cubicBezTo>
                    <a:lnTo>
                      <a:pt x="1150483" y="1052263"/>
                    </a:lnTo>
                    <a:cubicBezTo>
                      <a:pt x="1150483" y="1074874"/>
                      <a:pt x="1141501" y="1096558"/>
                      <a:pt x="1125513" y="1112546"/>
                    </a:cubicBezTo>
                    <a:cubicBezTo>
                      <a:pt x="1109525" y="1128534"/>
                      <a:pt x="1087841" y="1137516"/>
                      <a:pt x="1065230" y="1137516"/>
                    </a:cubicBezTo>
                    <a:lnTo>
                      <a:pt x="85253" y="1137516"/>
                    </a:lnTo>
                    <a:cubicBezTo>
                      <a:pt x="38169" y="1137516"/>
                      <a:pt x="0" y="1099347"/>
                      <a:pt x="0" y="1052263"/>
                    </a:cubicBezTo>
                    <a:lnTo>
                      <a:pt x="0" y="85253"/>
                    </a:lnTo>
                    <a:cubicBezTo>
                      <a:pt x="0" y="62642"/>
                      <a:pt x="8982" y="40958"/>
                      <a:pt x="24970" y="24970"/>
                    </a:cubicBezTo>
                    <a:cubicBezTo>
                      <a:pt x="40958" y="8982"/>
                      <a:pt x="62642" y="0"/>
                      <a:pt x="85253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3850" tIns="53850" rIns="53850" bIns="53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2" name="Google Shape;112;p12"/>
            <p:cNvSpPr txBox="1"/>
            <p:nvPr/>
          </p:nvSpPr>
          <p:spPr>
            <a:xfrm>
              <a:off x="2256089" y="5495241"/>
              <a:ext cx="35052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Tổng quan</a:t>
              </a:r>
              <a:endParaRPr/>
            </a:p>
          </p:txBody>
        </p:sp>
        <p:sp>
          <p:nvSpPr>
            <p:cNvPr id="113" name="Google Shape;113;p12"/>
            <p:cNvSpPr txBox="1"/>
            <p:nvPr/>
          </p:nvSpPr>
          <p:spPr>
            <a:xfrm>
              <a:off x="3362737" y="3726693"/>
              <a:ext cx="1262100" cy="153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999" b="0" i="0" u="none" strike="noStrike" cap="none">
                  <a:solidFill>
                    <a:srgbClr val="F3D339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1</a:t>
              </a:r>
              <a:endParaRPr/>
            </a:p>
          </p:txBody>
        </p:sp>
      </p:grpSp>
      <p:sp>
        <p:nvSpPr>
          <p:cNvPr id="114" name="Google Shape;114;p12"/>
          <p:cNvSpPr/>
          <p:nvPr/>
        </p:nvSpPr>
        <p:spPr>
          <a:xfrm rot="1290186">
            <a:off x="14317540" y="8561164"/>
            <a:ext cx="2222367" cy="549110"/>
          </a:xfrm>
          <a:custGeom>
            <a:avLst/>
            <a:gdLst/>
            <a:ahLst/>
            <a:cxnLst/>
            <a:rect l="l" t="t" r="r" b="b"/>
            <a:pathLst>
              <a:path w="2222367" h="549110" extrusionOk="0">
                <a:moveTo>
                  <a:pt x="0" y="0"/>
                </a:moveTo>
                <a:lnTo>
                  <a:pt x="2222366" y="0"/>
                </a:lnTo>
                <a:lnTo>
                  <a:pt x="2222366" y="549109"/>
                </a:lnTo>
                <a:lnTo>
                  <a:pt x="0" y="5491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12"/>
          <p:cNvSpPr/>
          <p:nvPr/>
        </p:nvSpPr>
        <p:spPr>
          <a:xfrm rot="2928196">
            <a:off x="2459964" y="842954"/>
            <a:ext cx="739107" cy="1827163"/>
          </a:xfrm>
          <a:custGeom>
            <a:avLst/>
            <a:gdLst/>
            <a:ahLst/>
            <a:cxnLst/>
            <a:rect l="l" t="t" r="r" b="b"/>
            <a:pathLst>
              <a:path w="739107" h="1827163" extrusionOk="0">
                <a:moveTo>
                  <a:pt x="0" y="0"/>
                </a:moveTo>
                <a:lnTo>
                  <a:pt x="739106" y="0"/>
                </a:lnTo>
                <a:lnTo>
                  <a:pt x="739106" y="1827164"/>
                </a:lnTo>
                <a:lnTo>
                  <a:pt x="0" y="18271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4114" b="-4113"/>
            </a:stretch>
          </a:blipFill>
          <a:ln>
            <a:noFill/>
          </a:ln>
        </p:spPr>
      </p:sp>
      <p:grpSp>
        <p:nvGrpSpPr>
          <p:cNvPr id="31" name="Group 30"/>
          <p:cNvGrpSpPr/>
          <p:nvPr/>
        </p:nvGrpSpPr>
        <p:grpSpPr>
          <a:xfrm>
            <a:off x="13892490" y="3325851"/>
            <a:ext cx="3592017" cy="4087036"/>
            <a:chOff x="6809137" y="2998959"/>
            <a:chExt cx="4641566" cy="4753599"/>
          </a:xfrm>
        </p:grpSpPr>
        <p:grpSp>
          <p:nvGrpSpPr>
            <p:cNvPr id="32" name="Google Shape;95;p12"/>
            <p:cNvGrpSpPr/>
            <p:nvPr/>
          </p:nvGrpSpPr>
          <p:grpSpPr>
            <a:xfrm>
              <a:off x="6809137" y="2998959"/>
              <a:ext cx="4641566" cy="4753599"/>
              <a:chOff x="-2522" y="-43319"/>
              <a:chExt cx="1153005" cy="1180835"/>
            </a:xfrm>
          </p:grpSpPr>
          <p:sp>
            <p:nvSpPr>
              <p:cNvPr id="36" name="Google Shape;96;p12"/>
              <p:cNvSpPr/>
              <p:nvPr/>
            </p:nvSpPr>
            <p:spPr>
              <a:xfrm>
                <a:off x="0" y="0"/>
                <a:ext cx="1150483" cy="1137516"/>
              </a:xfrm>
              <a:custGeom>
                <a:avLst/>
                <a:gdLst/>
                <a:ahLst/>
                <a:cxnLst/>
                <a:rect l="l" t="t" r="r" b="b"/>
                <a:pathLst>
                  <a:path w="1150483" h="1137516" extrusionOk="0">
                    <a:moveTo>
                      <a:pt x="85253" y="0"/>
                    </a:moveTo>
                    <a:lnTo>
                      <a:pt x="1065230" y="0"/>
                    </a:lnTo>
                    <a:cubicBezTo>
                      <a:pt x="1087841" y="0"/>
                      <a:pt x="1109525" y="8982"/>
                      <a:pt x="1125513" y="24970"/>
                    </a:cubicBezTo>
                    <a:cubicBezTo>
                      <a:pt x="1141501" y="40958"/>
                      <a:pt x="1150483" y="62642"/>
                      <a:pt x="1150483" y="85253"/>
                    </a:cubicBezTo>
                    <a:lnTo>
                      <a:pt x="1150483" y="1052263"/>
                    </a:lnTo>
                    <a:cubicBezTo>
                      <a:pt x="1150483" y="1074874"/>
                      <a:pt x="1141501" y="1096558"/>
                      <a:pt x="1125513" y="1112546"/>
                    </a:cubicBezTo>
                    <a:cubicBezTo>
                      <a:pt x="1109525" y="1128534"/>
                      <a:pt x="1087841" y="1137516"/>
                      <a:pt x="1065230" y="1137516"/>
                    </a:cubicBezTo>
                    <a:lnTo>
                      <a:pt x="85253" y="1137516"/>
                    </a:lnTo>
                    <a:cubicBezTo>
                      <a:pt x="38169" y="1137516"/>
                      <a:pt x="0" y="1099347"/>
                      <a:pt x="0" y="1052263"/>
                    </a:cubicBezTo>
                    <a:lnTo>
                      <a:pt x="0" y="85253"/>
                    </a:lnTo>
                    <a:cubicBezTo>
                      <a:pt x="0" y="62642"/>
                      <a:pt x="8982" y="40958"/>
                      <a:pt x="24970" y="24970"/>
                    </a:cubicBezTo>
                    <a:cubicBezTo>
                      <a:pt x="40958" y="8982"/>
                      <a:pt x="62642" y="0"/>
                      <a:pt x="85253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7;p12"/>
              <p:cNvSpPr txBox="1"/>
              <p:nvPr/>
            </p:nvSpPr>
            <p:spPr>
              <a:xfrm>
                <a:off x="-2522" y="-43319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3850" tIns="53850" rIns="53850" bIns="53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3" name="Google Shape;98;p12"/>
            <p:cNvSpPr txBox="1"/>
            <p:nvPr/>
          </p:nvSpPr>
          <p:spPr>
            <a:xfrm>
              <a:off x="6971821" y="5546684"/>
              <a:ext cx="4201125" cy="15034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Yêu cầu Lợi ít và rủi ro</a:t>
              </a:r>
              <a:endParaRPr/>
            </a:p>
          </p:txBody>
        </p:sp>
        <p:sp>
          <p:nvSpPr>
            <p:cNvPr id="35" name="Google Shape;100;p12"/>
            <p:cNvSpPr txBox="1"/>
            <p:nvPr/>
          </p:nvSpPr>
          <p:spPr>
            <a:xfrm>
              <a:off x="8468329" y="3726693"/>
              <a:ext cx="1262100" cy="25055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999">
                  <a:solidFill>
                    <a:srgbClr val="F3D339"/>
                  </a:solidFill>
                  <a:latin typeface="Alfa Slab One"/>
                  <a:sym typeface="Alfa Slab One"/>
                </a:rPr>
                <a:t>4</a:t>
              </a: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6B8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11"/>
          <p:cNvGrpSpPr/>
          <p:nvPr/>
        </p:nvGrpSpPr>
        <p:grpSpPr>
          <a:xfrm>
            <a:off x="1599541" y="3102597"/>
            <a:ext cx="5267807" cy="6918890"/>
            <a:chOff x="0" y="-47625"/>
            <a:chExt cx="1577361" cy="1686187"/>
          </a:xfrm>
        </p:grpSpPr>
        <p:sp>
          <p:nvSpPr>
            <p:cNvPr id="59" name="Google Shape;59;p11"/>
            <p:cNvSpPr/>
            <p:nvPr/>
          </p:nvSpPr>
          <p:spPr>
            <a:xfrm>
              <a:off x="0" y="0"/>
              <a:ext cx="1577361" cy="1638562"/>
            </a:xfrm>
            <a:custGeom>
              <a:avLst/>
              <a:gdLst/>
              <a:ahLst/>
              <a:cxnLst/>
              <a:rect l="l" t="t" r="r" b="b"/>
              <a:pathLst>
                <a:path w="1577361" h="1638562" extrusionOk="0">
                  <a:moveTo>
                    <a:pt x="74953" y="0"/>
                  </a:moveTo>
                  <a:lnTo>
                    <a:pt x="1502408" y="0"/>
                  </a:lnTo>
                  <a:cubicBezTo>
                    <a:pt x="1522287" y="0"/>
                    <a:pt x="1541352" y="7897"/>
                    <a:pt x="1555408" y="21953"/>
                  </a:cubicBezTo>
                  <a:cubicBezTo>
                    <a:pt x="1569464" y="36010"/>
                    <a:pt x="1577361" y="55074"/>
                    <a:pt x="1577361" y="74953"/>
                  </a:cubicBezTo>
                  <a:lnTo>
                    <a:pt x="1577361" y="1563609"/>
                  </a:lnTo>
                  <a:cubicBezTo>
                    <a:pt x="1577361" y="1583488"/>
                    <a:pt x="1569464" y="1602553"/>
                    <a:pt x="1555408" y="1616609"/>
                  </a:cubicBezTo>
                  <a:cubicBezTo>
                    <a:pt x="1541352" y="1630666"/>
                    <a:pt x="1522287" y="1638562"/>
                    <a:pt x="1502408" y="1638562"/>
                  </a:cubicBezTo>
                  <a:lnTo>
                    <a:pt x="74953" y="1638562"/>
                  </a:lnTo>
                  <a:cubicBezTo>
                    <a:pt x="55074" y="1638562"/>
                    <a:pt x="36010" y="1630666"/>
                    <a:pt x="21953" y="1616609"/>
                  </a:cubicBezTo>
                  <a:cubicBezTo>
                    <a:pt x="7897" y="1602553"/>
                    <a:pt x="0" y="1583488"/>
                    <a:pt x="0" y="1563609"/>
                  </a:cubicBezTo>
                  <a:lnTo>
                    <a:pt x="0" y="74953"/>
                  </a:lnTo>
                  <a:cubicBezTo>
                    <a:pt x="0" y="55074"/>
                    <a:pt x="7897" y="36010"/>
                    <a:pt x="21953" y="21953"/>
                  </a:cubicBezTo>
                  <a:cubicBezTo>
                    <a:pt x="36010" y="7897"/>
                    <a:pt x="55074" y="0"/>
                    <a:pt x="749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 cmpd="sng">
              <a:solidFill>
                <a:srgbClr val="397D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575671" y="1774283"/>
            <a:ext cx="3509705" cy="3134495"/>
            <a:chOff x="1797230" y="2443345"/>
            <a:chExt cx="3509705" cy="3134495"/>
          </a:xfrm>
        </p:grpSpPr>
        <p:grpSp>
          <p:nvGrpSpPr>
            <p:cNvPr id="61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62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8" name="Google Shape;78;p11"/>
            <p:cNvSpPr txBox="1"/>
            <p:nvPr/>
          </p:nvSpPr>
          <p:spPr>
            <a:xfrm>
              <a:off x="2127675" y="2839281"/>
              <a:ext cx="2997045" cy="7001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Giới thiệu</a:t>
              </a:r>
              <a:endParaRPr/>
            </a:p>
          </p:txBody>
        </p:sp>
      </p:grpSp>
      <p:sp>
        <p:nvSpPr>
          <p:cNvPr id="79" name="Google Shape;79;p11"/>
          <p:cNvSpPr txBox="1"/>
          <p:nvPr/>
        </p:nvSpPr>
        <p:spPr>
          <a:xfrm>
            <a:off x="1670530" y="3726931"/>
            <a:ext cx="4624800" cy="5429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96571" lvl="1" indent="-222884">
              <a:lnSpc>
                <a:spcPct val="140000"/>
              </a:lnSpc>
              <a:buSzPts val="1900"/>
              <a:buFont typeface="Arial"/>
              <a:buChar char="•"/>
            </a:pPr>
            <a:r>
              <a:rPr lang="vi-VN" sz="3600">
                <a:latin typeface="Alegreya"/>
                <a:ea typeface="Alegreya"/>
                <a:cs typeface="Alegreya"/>
                <a:sym typeface="Alegreya"/>
              </a:rPr>
              <a:t>Ứng dụng quản lý bán hàng KFC </a:t>
            </a:r>
            <a:r>
              <a:rPr lang="vi-VN" sz="3600" smtClean="0">
                <a:latin typeface="Alegreya"/>
                <a:ea typeface="Alegreya"/>
                <a:cs typeface="Alegreya"/>
                <a:sym typeface="Alegreya"/>
              </a:rPr>
              <a:t>đang </a:t>
            </a:r>
            <a:r>
              <a:rPr lang="vi-VN" sz="3600">
                <a:latin typeface="Alegreya"/>
                <a:ea typeface="Alegreya"/>
                <a:cs typeface="Alegreya"/>
                <a:sym typeface="Alegreya"/>
              </a:rPr>
              <a:t>phát triển là một hệ thống quản lý tích hợp, giúp </a:t>
            </a:r>
            <a:r>
              <a:rPr lang="vi-VN" sz="3600" smtClean="0">
                <a:latin typeface="Alegreya"/>
                <a:ea typeface="Alegreya"/>
                <a:cs typeface="Alegreya"/>
                <a:sym typeface="Alegreya"/>
              </a:rPr>
              <a:t>tối </a:t>
            </a:r>
            <a:r>
              <a:rPr lang="vi-VN" sz="3600">
                <a:latin typeface="Alegreya"/>
                <a:ea typeface="Alegreya"/>
                <a:cs typeface="Alegreya"/>
                <a:sym typeface="Alegreya"/>
              </a:rPr>
              <a:t>ưu hóa hoạt động kinh doanh hàng ngày. </a:t>
            </a:r>
            <a:endParaRPr sz="3600"/>
          </a:p>
        </p:txBody>
      </p:sp>
      <p:grpSp>
        <p:nvGrpSpPr>
          <p:cNvPr id="4" name="Group 3"/>
          <p:cNvGrpSpPr/>
          <p:nvPr/>
        </p:nvGrpSpPr>
        <p:grpSpPr>
          <a:xfrm>
            <a:off x="7111706" y="1747401"/>
            <a:ext cx="3509705" cy="3266923"/>
            <a:chOff x="7604582" y="2443345"/>
            <a:chExt cx="3509705" cy="3266923"/>
          </a:xfrm>
        </p:grpSpPr>
        <p:grpSp>
          <p:nvGrpSpPr>
            <p:cNvPr id="64" name="Google Shape;64;p11"/>
            <p:cNvGrpSpPr/>
            <p:nvPr/>
          </p:nvGrpSpPr>
          <p:grpSpPr>
            <a:xfrm>
              <a:off x="7604582" y="2443345"/>
              <a:ext cx="3509705" cy="3266923"/>
              <a:chOff x="0" y="-47625"/>
              <a:chExt cx="924367" cy="860425"/>
            </a:xfrm>
          </p:grpSpPr>
          <p:sp>
            <p:nvSpPr>
              <p:cNvPr id="65" name="Google Shape;65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0" name="Google Shape;80;p11"/>
            <p:cNvSpPr txBox="1"/>
            <p:nvPr/>
          </p:nvSpPr>
          <p:spPr>
            <a:xfrm>
              <a:off x="8011476" y="2888182"/>
              <a:ext cx="2771334" cy="7001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Mục đích</a:t>
              </a:r>
              <a:endParaRPr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2421395" y="1767200"/>
            <a:ext cx="3580929" cy="3266923"/>
            <a:chOff x="13170543" y="2443345"/>
            <a:chExt cx="3580929" cy="3266923"/>
          </a:xfrm>
        </p:grpSpPr>
        <p:grpSp>
          <p:nvGrpSpPr>
            <p:cNvPr id="67" name="Google Shape;67;p11"/>
            <p:cNvGrpSpPr/>
            <p:nvPr/>
          </p:nvGrpSpPr>
          <p:grpSpPr>
            <a:xfrm>
              <a:off x="13170543" y="2443345"/>
              <a:ext cx="3509705" cy="3266923"/>
              <a:chOff x="0" y="-47625"/>
              <a:chExt cx="924367" cy="860425"/>
            </a:xfrm>
          </p:grpSpPr>
          <p:sp>
            <p:nvSpPr>
              <p:cNvPr id="68" name="Google Shape;68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1" name="Google Shape;81;p11"/>
            <p:cNvSpPr txBox="1"/>
            <p:nvPr/>
          </p:nvSpPr>
          <p:spPr>
            <a:xfrm>
              <a:off x="13578020" y="2888182"/>
              <a:ext cx="3173452" cy="7001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 smtClean="0">
                  <a:solidFill>
                    <a:srgbClr val="FFFFFF"/>
                  </a:solidFill>
                  <a:latin typeface="Alice"/>
                  <a:ea typeface="Alice"/>
                  <a:cs typeface="Alice"/>
                  <a:sym typeface="Alice"/>
                </a:rPr>
                <a:t>Phạm Vi</a:t>
              </a:r>
              <a:endParaRPr/>
            </a:p>
          </p:txBody>
        </p:sp>
      </p:grpSp>
      <p:sp>
        <p:nvSpPr>
          <p:cNvPr id="82" name="Google Shape;82;p11"/>
          <p:cNvSpPr txBox="1"/>
          <p:nvPr/>
        </p:nvSpPr>
        <p:spPr>
          <a:xfrm>
            <a:off x="671606" y="75978"/>
            <a:ext cx="16354153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 smtClean="0">
                <a:solidFill>
                  <a:srgbClr val="07687F"/>
                </a:solidFill>
                <a:latin typeface="Alfa Slab One"/>
                <a:ea typeface="Alfa Slab One"/>
                <a:cs typeface="Alfa Slab One"/>
                <a:sym typeface="Alfa Slab One"/>
              </a:rPr>
              <a:t>Tổng quan</a:t>
            </a:r>
            <a:endParaRPr/>
          </a:p>
        </p:txBody>
      </p:sp>
      <p:sp>
        <p:nvSpPr>
          <p:cNvPr id="83" name="Google Shape;83;p11"/>
          <p:cNvSpPr/>
          <p:nvPr/>
        </p:nvSpPr>
        <p:spPr>
          <a:xfrm rot="-874834">
            <a:off x="-11863850" y="8850099"/>
            <a:ext cx="14459377" cy="2873801"/>
          </a:xfrm>
          <a:custGeom>
            <a:avLst/>
            <a:gdLst/>
            <a:ahLst/>
            <a:cxnLst/>
            <a:rect l="l" t="t" r="r" b="b"/>
            <a:pathLst>
              <a:path w="14459377" h="2873801" extrusionOk="0">
                <a:moveTo>
                  <a:pt x="0" y="0"/>
                </a:moveTo>
                <a:lnTo>
                  <a:pt x="14459377" y="0"/>
                </a:lnTo>
                <a:lnTo>
                  <a:pt x="14459377" y="2873802"/>
                </a:lnTo>
                <a:lnTo>
                  <a:pt x="0" y="2873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4" name="Google Shape;84;p11"/>
          <p:cNvSpPr/>
          <p:nvPr/>
        </p:nvSpPr>
        <p:spPr>
          <a:xfrm rot="-9160991">
            <a:off x="14903151" y="8729778"/>
            <a:ext cx="5249963" cy="2583419"/>
          </a:xfrm>
          <a:custGeom>
            <a:avLst/>
            <a:gdLst/>
            <a:ahLst/>
            <a:cxnLst/>
            <a:rect l="l" t="t" r="r" b="b"/>
            <a:pathLst>
              <a:path w="5249963" h="2583419" extrusionOk="0">
                <a:moveTo>
                  <a:pt x="0" y="0"/>
                </a:moveTo>
                <a:lnTo>
                  <a:pt x="5249963" y="0"/>
                </a:lnTo>
                <a:lnTo>
                  <a:pt x="5249963" y="2583420"/>
                </a:lnTo>
                <a:lnTo>
                  <a:pt x="0" y="25834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1"/>
          <p:cNvSpPr/>
          <p:nvPr/>
        </p:nvSpPr>
        <p:spPr>
          <a:xfrm>
            <a:off x="8840049" y="9543210"/>
            <a:ext cx="1934127" cy="452102"/>
          </a:xfrm>
          <a:custGeom>
            <a:avLst/>
            <a:gdLst/>
            <a:ahLst/>
            <a:cxnLst/>
            <a:rect l="l" t="t" r="r" b="b"/>
            <a:pathLst>
              <a:path w="1934127" h="452102" extrusionOk="0">
                <a:moveTo>
                  <a:pt x="0" y="0"/>
                </a:moveTo>
                <a:lnTo>
                  <a:pt x="1934127" y="0"/>
                </a:lnTo>
                <a:lnTo>
                  <a:pt x="1934127" y="452102"/>
                </a:lnTo>
                <a:lnTo>
                  <a:pt x="0" y="4521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9" name="Google Shape;58;p11"/>
          <p:cNvGrpSpPr/>
          <p:nvPr/>
        </p:nvGrpSpPr>
        <p:grpSpPr>
          <a:xfrm>
            <a:off x="7111706" y="3076422"/>
            <a:ext cx="5267807" cy="6918890"/>
            <a:chOff x="0" y="-47625"/>
            <a:chExt cx="1577361" cy="1686187"/>
          </a:xfrm>
        </p:grpSpPr>
        <p:sp>
          <p:nvSpPr>
            <p:cNvPr id="40" name="Google Shape;59;p11"/>
            <p:cNvSpPr/>
            <p:nvPr/>
          </p:nvSpPr>
          <p:spPr>
            <a:xfrm>
              <a:off x="0" y="0"/>
              <a:ext cx="1577361" cy="1638562"/>
            </a:xfrm>
            <a:custGeom>
              <a:avLst/>
              <a:gdLst/>
              <a:ahLst/>
              <a:cxnLst/>
              <a:rect l="l" t="t" r="r" b="b"/>
              <a:pathLst>
                <a:path w="1577361" h="1638562" extrusionOk="0">
                  <a:moveTo>
                    <a:pt x="74953" y="0"/>
                  </a:moveTo>
                  <a:lnTo>
                    <a:pt x="1502408" y="0"/>
                  </a:lnTo>
                  <a:cubicBezTo>
                    <a:pt x="1522287" y="0"/>
                    <a:pt x="1541352" y="7897"/>
                    <a:pt x="1555408" y="21953"/>
                  </a:cubicBezTo>
                  <a:cubicBezTo>
                    <a:pt x="1569464" y="36010"/>
                    <a:pt x="1577361" y="55074"/>
                    <a:pt x="1577361" y="74953"/>
                  </a:cubicBezTo>
                  <a:lnTo>
                    <a:pt x="1577361" y="1563609"/>
                  </a:lnTo>
                  <a:cubicBezTo>
                    <a:pt x="1577361" y="1583488"/>
                    <a:pt x="1569464" y="1602553"/>
                    <a:pt x="1555408" y="1616609"/>
                  </a:cubicBezTo>
                  <a:cubicBezTo>
                    <a:pt x="1541352" y="1630666"/>
                    <a:pt x="1522287" y="1638562"/>
                    <a:pt x="1502408" y="1638562"/>
                  </a:cubicBezTo>
                  <a:lnTo>
                    <a:pt x="74953" y="1638562"/>
                  </a:lnTo>
                  <a:cubicBezTo>
                    <a:pt x="55074" y="1638562"/>
                    <a:pt x="36010" y="1630666"/>
                    <a:pt x="21953" y="1616609"/>
                  </a:cubicBezTo>
                  <a:cubicBezTo>
                    <a:pt x="7897" y="1602553"/>
                    <a:pt x="0" y="1583488"/>
                    <a:pt x="0" y="1563609"/>
                  </a:cubicBezTo>
                  <a:lnTo>
                    <a:pt x="0" y="74953"/>
                  </a:lnTo>
                  <a:cubicBezTo>
                    <a:pt x="0" y="55074"/>
                    <a:pt x="7897" y="36010"/>
                    <a:pt x="21953" y="21953"/>
                  </a:cubicBezTo>
                  <a:cubicBezTo>
                    <a:pt x="36010" y="7897"/>
                    <a:pt x="55074" y="0"/>
                    <a:pt x="749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 cmpd="sng">
              <a:solidFill>
                <a:srgbClr val="397D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0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" name="Google Shape;79;p11"/>
          <p:cNvSpPr txBox="1"/>
          <p:nvPr/>
        </p:nvSpPr>
        <p:spPr>
          <a:xfrm>
            <a:off x="7182695" y="3700756"/>
            <a:ext cx="4624800" cy="5170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96571" lvl="1" indent="-222884">
              <a:lnSpc>
                <a:spcPct val="140000"/>
              </a:lnSpc>
              <a:buSzPts val="1900"/>
              <a:buFont typeface="Arial"/>
              <a:buChar char="•"/>
            </a:pPr>
            <a:r>
              <a:rPr lang="en-US" sz="4000" smtClean="0">
                <a:latin typeface="Alegreya"/>
                <a:ea typeface="Alegreya"/>
                <a:cs typeface="Alegreya"/>
                <a:sym typeface="Alegreya"/>
              </a:rPr>
              <a:t>Nâng </a:t>
            </a:r>
            <a:r>
              <a:rPr lang="en-US" sz="4000">
                <a:latin typeface="Alegreya"/>
                <a:ea typeface="Alegreya"/>
                <a:cs typeface="Alegreya"/>
                <a:sym typeface="Alegreya"/>
              </a:rPr>
              <a:t>cao hiệu quả kinh doanh, cải thiện trải nghiệm khách hàng và cung cấp thông tin </a:t>
            </a:r>
            <a:r>
              <a:rPr lang="en-US" sz="4000" smtClean="0">
                <a:latin typeface="Alegreya"/>
                <a:ea typeface="Alegreya"/>
                <a:cs typeface="Alegreya"/>
                <a:sym typeface="Alegreya"/>
              </a:rPr>
              <a:t>chính </a:t>
            </a:r>
            <a:r>
              <a:rPr lang="en-US" sz="4000">
                <a:latin typeface="Alegreya"/>
                <a:ea typeface="Alegreya"/>
                <a:cs typeface="Alegreya"/>
                <a:sym typeface="Alegreya"/>
              </a:rPr>
              <a:t>xác và kịp thời</a:t>
            </a:r>
            <a:endParaRPr sz="4000"/>
          </a:p>
        </p:txBody>
      </p:sp>
      <p:grpSp>
        <p:nvGrpSpPr>
          <p:cNvPr id="43" name="Google Shape;58;p11"/>
          <p:cNvGrpSpPr/>
          <p:nvPr/>
        </p:nvGrpSpPr>
        <p:grpSpPr>
          <a:xfrm>
            <a:off x="12661457" y="3099763"/>
            <a:ext cx="5267807" cy="6918890"/>
            <a:chOff x="0" y="-47625"/>
            <a:chExt cx="1577361" cy="1686187"/>
          </a:xfrm>
        </p:grpSpPr>
        <p:sp>
          <p:nvSpPr>
            <p:cNvPr id="44" name="Google Shape;59;p11"/>
            <p:cNvSpPr/>
            <p:nvPr/>
          </p:nvSpPr>
          <p:spPr>
            <a:xfrm>
              <a:off x="0" y="0"/>
              <a:ext cx="1577361" cy="1638562"/>
            </a:xfrm>
            <a:custGeom>
              <a:avLst/>
              <a:gdLst/>
              <a:ahLst/>
              <a:cxnLst/>
              <a:rect l="l" t="t" r="r" b="b"/>
              <a:pathLst>
                <a:path w="1577361" h="1638562" extrusionOk="0">
                  <a:moveTo>
                    <a:pt x="74953" y="0"/>
                  </a:moveTo>
                  <a:lnTo>
                    <a:pt x="1502408" y="0"/>
                  </a:lnTo>
                  <a:cubicBezTo>
                    <a:pt x="1522287" y="0"/>
                    <a:pt x="1541352" y="7897"/>
                    <a:pt x="1555408" y="21953"/>
                  </a:cubicBezTo>
                  <a:cubicBezTo>
                    <a:pt x="1569464" y="36010"/>
                    <a:pt x="1577361" y="55074"/>
                    <a:pt x="1577361" y="74953"/>
                  </a:cubicBezTo>
                  <a:lnTo>
                    <a:pt x="1577361" y="1563609"/>
                  </a:lnTo>
                  <a:cubicBezTo>
                    <a:pt x="1577361" y="1583488"/>
                    <a:pt x="1569464" y="1602553"/>
                    <a:pt x="1555408" y="1616609"/>
                  </a:cubicBezTo>
                  <a:cubicBezTo>
                    <a:pt x="1541352" y="1630666"/>
                    <a:pt x="1522287" y="1638562"/>
                    <a:pt x="1502408" y="1638562"/>
                  </a:cubicBezTo>
                  <a:lnTo>
                    <a:pt x="74953" y="1638562"/>
                  </a:lnTo>
                  <a:cubicBezTo>
                    <a:pt x="55074" y="1638562"/>
                    <a:pt x="36010" y="1630666"/>
                    <a:pt x="21953" y="1616609"/>
                  </a:cubicBezTo>
                  <a:cubicBezTo>
                    <a:pt x="7897" y="1602553"/>
                    <a:pt x="0" y="1583488"/>
                    <a:pt x="0" y="1563609"/>
                  </a:cubicBezTo>
                  <a:lnTo>
                    <a:pt x="0" y="74953"/>
                  </a:lnTo>
                  <a:cubicBezTo>
                    <a:pt x="0" y="55074"/>
                    <a:pt x="7897" y="36010"/>
                    <a:pt x="21953" y="21953"/>
                  </a:cubicBezTo>
                  <a:cubicBezTo>
                    <a:pt x="36010" y="7897"/>
                    <a:pt x="55074" y="0"/>
                    <a:pt x="749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 cmpd="sng">
              <a:solidFill>
                <a:srgbClr val="397D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0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" name="Google Shape;79;p11"/>
          <p:cNvSpPr txBox="1"/>
          <p:nvPr/>
        </p:nvSpPr>
        <p:spPr>
          <a:xfrm>
            <a:off x="12647030" y="3400661"/>
            <a:ext cx="4624800" cy="620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96571" marR="0" lvl="1" indent="-222884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3200" b="0" i="0" u="none" strike="noStrike" cap="none" smtClean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Nhân viên</a:t>
            </a:r>
          </a:p>
          <a:p>
            <a:pPr marL="496571" marR="0" lvl="1" indent="-222884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3200" smtClean="0">
                <a:latin typeface="Alegreya"/>
                <a:sym typeface="Alegreya"/>
              </a:rPr>
              <a:t>Thực đơn</a:t>
            </a:r>
          </a:p>
          <a:p>
            <a:pPr marL="496571" marR="0" lvl="1" indent="-222884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3200" smtClean="0">
                <a:latin typeface="Alegreya"/>
                <a:sym typeface="Alegreya"/>
              </a:rPr>
              <a:t>Kho </a:t>
            </a:r>
          </a:p>
          <a:p>
            <a:pPr marL="496571" marR="0" lvl="1" indent="-222884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3200" smtClean="0">
                <a:latin typeface="Alegreya"/>
                <a:sym typeface="Alegreya"/>
              </a:rPr>
              <a:t>Nhập hang</a:t>
            </a:r>
          </a:p>
          <a:p>
            <a:pPr marL="496571" marR="0" lvl="1" indent="-222884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3200" smtClean="0">
                <a:latin typeface="Alegreya"/>
                <a:sym typeface="Alegreya"/>
              </a:rPr>
              <a:t>Khuyến mãi</a:t>
            </a:r>
          </a:p>
          <a:p>
            <a:pPr marL="496571" marR="0" lvl="1" indent="-222884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3200" smtClean="0">
                <a:latin typeface="Alegreya"/>
                <a:sym typeface="Alegreya"/>
              </a:rPr>
              <a:t>Bàn</a:t>
            </a:r>
          </a:p>
          <a:p>
            <a:pPr marL="496571" marR="0" lvl="1" indent="-222884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3200" smtClean="0">
                <a:latin typeface="Alegreya"/>
                <a:sym typeface="Alegreya"/>
              </a:rPr>
              <a:t>Đơn đặt</a:t>
            </a:r>
          </a:p>
          <a:p>
            <a:pPr marL="496571" marR="0" lvl="1" indent="-222884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3200" smtClean="0">
                <a:latin typeface="Alegreya"/>
                <a:sym typeface="Alegreya"/>
              </a:rPr>
              <a:t>Khách hàng </a:t>
            </a:r>
          </a:p>
          <a:p>
            <a:pPr marL="496571" marR="0" lvl="1" indent="-222884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3200" smtClean="0">
                <a:latin typeface="Alegreya"/>
                <a:sym typeface="Alegreya"/>
              </a:rPr>
              <a:t>Doanh thu </a:t>
            </a:r>
            <a:endParaRPr sz="3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6B8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15"/>
          <p:cNvGrpSpPr/>
          <p:nvPr/>
        </p:nvGrpSpPr>
        <p:grpSpPr>
          <a:xfrm>
            <a:off x="317753" y="0"/>
            <a:ext cx="17703329" cy="9971335"/>
            <a:chOff x="0" y="-47625"/>
            <a:chExt cx="4662605" cy="2626195"/>
          </a:xfrm>
        </p:grpSpPr>
        <p:sp>
          <p:nvSpPr>
            <p:cNvPr id="155" name="Google Shape;155;p15"/>
            <p:cNvSpPr/>
            <p:nvPr/>
          </p:nvSpPr>
          <p:spPr>
            <a:xfrm>
              <a:off x="0" y="0"/>
              <a:ext cx="4662605" cy="2578570"/>
            </a:xfrm>
            <a:custGeom>
              <a:avLst/>
              <a:gdLst/>
              <a:ahLst/>
              <a:cxnLst/>
              <a:rect l="l" t="t" r="r" b="b"/>
              <a:pathLst>
                <a:path w="4662605" h="2578570" extrusionOk="0">
                  <a:moveTo>
                    <a:pt x="22303" y="0"/>
                  </a:moveTo>
                  <a:lnTo>
                    <a:pt x="4640302" y="0"/>
                  </a:lnTo>
                  <a:cubicBezTo>
                    <a:pt x="4652620" y="0"/>
                    <a:pt x="4662605" y="9985"/>
                    <a:pt x="4662605" y="22303"/>
                  </a:cubicBezTo>
                  <a:lnTo>
                    <a:pt x="4662605" y="2556267"/>
                  </a:lnTo>
                  <a:cubicBezTo>
                    <a:pt x="4662605" y="2568585"/>
                    <a:pt x="4652620" y="2578570"/>
                    <a:pt x="4640302" y="2578570"/>
                  </a:cubicBezTo>
                  <a:lnTo>
                    <a:pt x="22303" y="2578570"/>
                  </a:lnTo>
                  <a:cubicBezTo>
                    <a:pt x="9985" y="2578570"/>
                    <a:pt x="0" y="2568585"/>
                    <a:pt x="0" y="2556267"/>
                  </a:cubicBezTo>
                  <a:lnTo>
                    <a:pt x="0" y="22303"/>
                  </a:lnTo>
                  <a:cubicBezTo>
                    <a:pt x="0" y="9985"/>
                    <a:pt x="9985" y="0"/>
                    <a:pt x="22303" y="0"/>
                  </a:cubicBezTo>
                  <a:close/>
                </a:path>
              </a:pathLst>
            </a:custGeom>
            <a:solidFill>
              <a:srgbClr val="2ABF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890321" y="2084411"/>
            <a:ext cx="5497807" cy="11467466"/>
            <a:chOff x="654949" y="2084411"/>
            <a:chExt cx="5497807" cy="11467466"/>
          </a:xfrm>
        </p:grpSpPr>
        <p:grpSp>
          <p:nvGrpSpPr>
            <p:cNvPr id="163" name="Google Shape;163;p15"/>
            <p:cNvGrpSpPr/>
            <p:nvPr/>
          </p:nvGrpSpPr>
          <p:grpSpPr>
            <a:xfrm>
              <a:off x="654949" y="2084411"/>
              <a:ext cx="5497807" cy="11467466"/>
              <a:chOff x="0" y="-47625"/>
              <a:chExt cx="1240434" cy="860425"/>
            </a:xfrm>
          </p:grpSpPr>
          <p:sp>
            <p:nvSpPr>
              <p:cNvPr id="164" name="Google Shape;164;p15"/>
              <p:cNvSpPr/>
              <p:nvPr/>
            </p:nvSpPr>
            <p:spPr>
              <a:xfrm>
                <a:off x="0" y="0"/>
                <a:ext cx="1240434" cy="457754"/>
              </a:xfrm>
              <a:custGeom>
                <a:avLst/>
                <a:gdLst/>
                <a:ahLst/>
                <a:cxnLst/>
                <a:rect l="l" t="t" r="r" b="b"/>
                <a:pathLst>
                  <a:path w="1240434" h="457754" extrusionOk="0">
                    <a:moveTo>
                      <a:pt x="83834" y="0"/>
                    </a:moveTo>
                    <a:lnTo>
                      <a:pt x="1156600" y="0"/>
                    </a:lnTo>
                    <a:cubicBezTo>
                      <a:pt x="1202900" y="0"/>
                      <a:pt x="1240434" y="37534"/>
                      <a:pt x="1240434" y="83834"/>
                    </a:cubicBezTo>
                    <a:lnTo>
                      <a:pt x="1240434" y="373920"/>
                    </a:lnTo>
                    <a:cubicBezTo>
                      <a:pt x="1240434" y="420220"/>
                      <a:pt x="1202900" y="457754"/>
                      <a:pt x="1156600" y="457754"/>
                    </a:cubicBezTo>
                    <a:lnTo>
                      <a:pt x="83834" y="457754"/>
                    </a:lnTo>
                    <a:cubicBezTo>
                      <a:pt x="37534" y="457754"/>
                      <a:pt x="0" y="420220"/>
                      <a:pt x="0" y="373920"/>
                    </a:cubicBezTo>
                    <a:lnTo>
                      <a:pt x="0" y="83834"/>
                    </a:lnTo>
                    <a:cubicBezTo>
                      <a:pt x="0" y="37534"/>
                      <a:pt x="37534" y="0"/>
                      <a:pt x="83834" y="0"/>
                    </a:cubicBezTo>
                    <a:close/>
                  </a:path>
                </a:pathLst>
              </a:custGeom>
              <a:solidFill>
                <a:srgbClr val="F1E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6" name="Google Shape;166;p15"/>
            <p:cNvSpPr txBox="1"/>
            <p:nvPr/>
          </p:nvSpPr>
          <p:spPr>
            <a:xfrm>
              <a:off x="764574" y="3176242"/>
              <a:ext cx="5334538" cy="49994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lý nhân viên</a:t>
              </a:r>
              <a:endParaRPr lang="vi-VN" sz="2499">
                <a:latin typeface="Alegreya"/>
                <a:ea typeface="Alegreya"/>
                <a:cs typeface="Alegreya"/>
                <a:sym typeface="Alegreya"/>
              </a:endParaRPr>
            </a:p>
            <a:p>
              <a:pPr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lý</a:t>
              </a:r>
              <a:r>
                <a:rPr lang="vi-VN" sz="2499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tính lương </a:t>
              </a:r>
              <a:r>
                <a:rPr lang="en-US" sz="2499">
                  <a:latin typeface="Alegreya"/>
                  <a:ea typeface="Alegreya"/>
                  <a:cs typeface="Alegreya"/>
                  <a:sym typeface="Alegreya"/>
                </a:rPr>
                <a:t>nhân 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viên</a:t>
              </a:r>
              <a:endParaRPr lang="vi-VN" sz="2499">
                <a:latin typeface="Alegreya"/>
                <a:ea typeface="Alegreya"/>
                <a:cs typeface="Alegreya"/>
                <a:sym typeface="Alegreya"/>
              </a:endParaRPr>
            </a:p>
            <a:p>
              <a:pPr lvl="0"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499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499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loại hàng</a:t>
              </a:r>
            </a:p>
            <a:p>
              <a:pPr lvl="0"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499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499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nhà cung cấp</a:t>
              </a:r>
            </a:p>
            <a:p>
              <a:pPr lvl="0"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499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499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kho hàng</a:t>
              </a:r>
            </a:p>
            <a:p>
              <a:pPr lvl="0"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499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499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nhập hàng</a:t>
              </a:r>
            </a:p>
            <a:p>
              <a:pPr lvl="0"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499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499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Combo</a:t>
              </a:r>
            </a:p>
            <a:p>
              <a:pPr lvl="0"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499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499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chi tiết Combo</a:t>
              </a:r>
            </a:p>
            <a:p>
              <a:pPr lvl="0"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499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499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thực đơn </a:t>
              </a:r>
            </a:p>
            <a:p>
              <a:pPr lvl="0">
                <a:lnSpc>
                  <a:spcPct val="130011"/>
                </a:lnSpc>
              </a:pP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499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499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499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499">
                  <a:latin typeface="Alegreya"/>
                  <a:ea typeface="Alegreya"/>
                  <a:cs typeface="Alegreya"/>
                  <a:sym typeface="Alegreya"/>
                </a:rPr>
                <a:t>Chương trình khuyến mãi </a:t>
              </a:r>
            </a:p>
          </p:txBody>
        </p:sp>
      </p:grpSp>
      <p:sp>
        <p:nvSpPr>
          <p:cNvPr id="169" name="Google Shape;169;p15"/>
          <p:cNvSpPr/>
          <p:nvPr/>
        </p:nvSpPr>
        <p:spPr>
          <a:xfrm rot="690074">
            <a:off x="14376446" y="8853333"/>
            <a:ext cx="21606573" cy="3907189"/>
          </a:xfrm>
          <a:custGeom>
            <a:avLst/>
            <a:gdLst/>
            <a:ahLst/>
            <a:cxnLst/>
            <a:rect l="l" t="t" r="r" b="b"/>
            <a:pathLst>
              <a:path w="21606573" h="3907189" extrusionOk="0">
                <a:moveTo>
                  <a:pt x="0" y="0"/>
                </a:moveTo>
                <a:lnTo>
                  <a:pt x="21606574" y="0"/>
                </a:lnTo>
                <a:lnTo>
                  <a:pt x="21606574" y="3907189"/>
                </a:lnTo>
                <a:lnTo>
                  <a:pt x="0" y="39071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" name="Group 1"/>
          <p:cNvGrpSpPr/>
          <p:nvPr/>
        </p:nvGrpSpPr>
        <p:grpSpPr>
          <a:xfrm>
            <a:off x="874200" y="248246"/>
            <a:ext cx="7278128" cy="1642556"/>
            <a:chOff x="8708634" y="1224902"/>
            <a:chExt cx="8535169" cy="1642556"/>
          </a:xfrm>
        </p:grpSpPr>
        <p:grpSp>
          <p:nvGrpSpPr>
            <p:cNvPr id="160" name="Google Shape;160;p15"/>
            <p:cNvGrpSpPr/>
            <p:nvPr/>
          </p:nvGrpSpPr>
          <p:grpSpPr>
            <a:xfrm>
              <a:off x="8708634" y="1224902"/>
              <a:ext cx="8535169" cy="1642556"/>
              <a:chOff x="0" y="-47625"/>
              <a:chExt cx="2247946" cy="946022"/>
            </a:xfrm>
          </p:grpSpPr>
          <p:sp>
            <p:nvSpPr>
              <p:cNvPr id="161" name="Google Shape;161;p15"/>
              <p:cNvSpPr/>
              <p:nvPr/>
            </p:nvSpPr>
            <p:spPr>
              <a:xfrm>
                <a:off x="0" y="0"/>
                <a:ext cx="2247946" cy="898397"/>
              </a:xfrm>
              <a:custGeom>
                <a:avLst/>
                <a:gdLst/>
                <a:ahLst/>
                <a:cxnLst/>
                <a:rect l="l" t="t" r="r" b="b"/>
                <a:pathLst>
                  <a:path w="2247946" h="898397" extrusionOk="0">
                    <a:moveTo>
                      <a:pt x="46260" y="0"/>
                    </a:moveTo>
                    <a:lnTo>
                      <a:pt x="2201686" y="0"/>
                    </a:lnTo>
                    <a:cubicBezTo>
                      <a:pt x="2227235" y="0"/>
                      <a:pt x="2247946" y="20711"/>
                      <a:pt x="2247946" y="46260"/>
                    </a:cubicBezTo>
                    <a:lnTo>
                      <a:pt x="2247946" y="852137"/>
                    </a:lnTo>
                    <a:cubicBezTo>
                      <a:pt x="2247946" y="864406"/>
                      <a:pt x="2243072" y="876172"/>
                      <a:pt x="2234397" y="884848"/>
                    </a:cubicBezTo>
                    <a:cubicBezTo>
                      <a:pt x="2225721" y="893523"/>
                      <a:pt x="2213955" y="898397"/>
                      <a:pt x="2201686" y="898397"/>
                    </a:cubicBezTo>
                    <a:lnTo>
                      <a:pt x="46260" y="898397"/>
                    </a:lnTo>
                    <a:cubicBezTo>
                      <a:pt x="33991" y="898397"/>
                      <a:pt x="22225" y="893523"/>
                      <a:pt x="13549" y="884848"/>
                    </a:cubicBezTo>
                    <a:cubicBezTo>
                      <a:pt x="4874" y="876172"/>
                      <a:pt x="0" y="864406"/>
                      <a:pt x="0" y="852137"/>
                    </a:cubicBezTo>
                    <a:lnTo>
                      <a:pt x="0" y="46260"/>
                    </a:lnTo>
                    <a:cubicBezTo>
                      <a:pt x="0" y="33991"/>
                      <a:pt x="4874" y="22225"/>
                      <a:pt x="13549" y="13549"/>
                    </a:cubicBezTo>
                    <a:cubicBezTo>
                      <a:pt x="22225" y="4874"/>
                      <a:pt x="33991" y="0"/>
                      <a:pt x="46260" y="0"/>
                    </a:cubicBezTo>
                    <a:close/>
                  </a:path>
                </a:pathLst>
              </a:custGeom>
              <a:solidFill>
                <a:srgbClr val="F1E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0" name="Google Shape;170;p15"/>
            <p:cNvSpPr txBox="1"/>
            <p:nvPr/>
          </p:nvSpPr>
          <p:spPr>
            <a:xfrm>
              <a:off x="8826288" y="1501201"/>
              <a:ext cx="8086500" cy="11541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500" b="0" i="0" u="none" strike="noStrike" cap="none" smtClean="0">
                  <a:solidFill>
                    <a:srgbClr val="07687F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Hệ thống</a:t>
              </a:r>
              <a:endParaRPr/>
            </a:p>
          </p:txBody>
        </p:sp>
      </p:grpSp>
      <p:sp>
        <p:nvSpPr>
          <p:cNvPr id="20" name="Google Shape;169;p15"/>
          <p:cNvSpPr/>
          <p:nvPr/>
        </p:nvSpPr>
        <p:spPr>
          <a:xfrm rot="18433548">
            <a:off x="-10819632" y="5719660"/>
            <a:ext cx="16720837" cy="3113659"/>
          </a:xfrm>
          <a:custGeom>
            <a:avLst/>
            <a:gdLst/>
            <a:ahLst/>
            <a:cxnLst/>
            <a:rect l="l" t="t" r="r" b="b"/>
            <a:pathLst>
              <a:path w="21606573" h="3907189" extrusionOk="0">
                <a:moveTo>
                  <a:pt x="0" y="0"/>
                </a:moveTo>
                <a:lnTo>
                  <a:pt x="21606574" y="0"/>
                </a:lnTo>
                <a:lnTo>
                  <a:pt x="21606574" y="3907189"/>
                </a:lnTo>
                <a:lnTo>
                  <a:pt x="0" y="390718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4" name="Group 3"/>
          <p:cNvGrpSpPr/>
          <p:nvPr/>
        </p:nvGrpSpPr>
        <p:grpSpPr>
          <a:xfrm>
            <a:off x="9619630" y="2084411"/>
            <a:ext cx="5553786" cy="11467466"/>
            <a:chOff x="6698736" y="2089404"/>
            <a:chExt cx="5553786" cy="11467466"/>
          </a:xfrm>
        </p:grpSpPr>
        <p:grpSp>
          <p:nvGrpSpPr>
            <p:cNvPr id="22" name="Google Shape;163;p15"/>
            <p:cNvGrpSpPr/>
            <p:nvPr/>
          </p:nvGrpSpPr>
          <p:grpSpPr>
            <a:xfrm>
              <a:off x="6698736" y="2089404"/>
              <a:ext cx="5497807" cy="11467466"/>
              <a:chOff x="0" y="-47625"/>
              <a:chExt cx="1240434" cy="860425"/>
            </a:xfrm>
          </p:grpSpPr>
          <p:sp>
            <p:nvSpPr>
              <p:cNvPr id="23" name="Google Shape;164;p15"/>
              <p:cNvSpPr/>
              <p:nvPr/>
            </p:nvSpPr>
            <p:spPr>
              <a:xfrm>
                <a:off x="0" y="0"/>
                <a:ext cx="1240434" cy="457754"/>
              </a:xfrm>
              <a:custGeom>
                <a:avLst/>
                <a:gdLst/>
                <a:ahLst/>
                <a:cxnLst/>
                <a:rect l="l" t="t" r="r" b="b"/>
                <a:pathLst>
                  <a:path w="1240434" h="457754" extrusionOk="0">
                    <a:moveTo>
                      <a:pt x="83834" y="0"/>
                    </a:moveTo>
                    <a:lnTo>
                      <a:pt x="1156600" y="0"/>
                    </a:lnTo>
                    <a:cubicBezTo>
                      <a:pt x="1202900" y="0"/>
                      <a:pt x="1240434" y="37534"/>
                      <a:pt x="1240434" y="83834"/>
                    </a:cubicBezTo>
                    <a:lnTo>
                      <a:pt x="1240434" y="373920"/>
                    </a:lnTo>
                    <a:cubicBezTo>
                      <a:pt x="1240434" y="420220"/>
                      <a:pt x="1202900" y="457754"/>
                      <a:pt x="1156600" y="457754"/>
                    </a:cubicBezTo>
                    <a:lnTo>
                      <a:pt x="83834" y="457754"/>
                    </a:lnTo>
                    <a:cubicBezTo>
                      <a:pt x="37534" y="457754"/>
                      <a:pt x="0" y="420220"/>
                      <a:pt x="0" y="373920"/>
                    </a:cubicBezTo>
                    <a:lnTo>
                      <a:pt x="0" y="83834"/>
                    </a:lnTo>
                    <a:cubicBezTo>
                      <a:pt x="0" y="37534"/>
                      <a:pt x="37534" y="0"/>
                      <a:pt x="83834" y="0"/>
                    </a:cubicBezTo>
                    <a:close/>
                  </a:path>
                </a:pathLst>
              </a:custGeom>
              <a:solidFill>
                <a:srgbClr val="F1E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5;p15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" name="Rectangle 2"/>
            <p:cNvSpPr/>
            <p:nvPr/>
          </p:nvSpPr>
          <p:spPr>
            <a:xfrm>
              <a:off x="6769659" y="3405344"/>
              <a:ext cx="5482863" cy="4541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11"/>
                </a:lnSpc>
              </a:pP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800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800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800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bàn </a:t>
              </a:r>
            </a:p>
            <a:p>
              <a:pPr lvl="0">
                <a:lnSpc>
                  <a:spcPct val="130011"/>
                </a:lnSpc>
              </a:pP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800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800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800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đơn đặt</a:t>
              </a:r>
            </a:p>
            <a:p>
              <a:pPr lvl="0">
                <a:lnSpc>
                  <a:spcPct val="130011"/>
                </a:lnSpc>
              </a:pP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800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800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800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chi tiết đơn đặt</a:t>
              </a:r>
            </a:p>
            <a:p>
              <a:pPr lvl="0">
                <a:lnSpc>
                  <a:spcPct val="130011"/>
                </a:lnSpc>
              </a:pPr>
              <a:r>
                <a:rPr lang="vi-VN" sz="2800" smtClean="0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800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800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800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hóa đơn</a:t>
              </a:r>
            </a:p>
            <a:p>
              <a:pPr lvl="0">
                <a:lnSpc>
                  <a:spcPct val="130011"/>
                </a:lnSpc>
              </a:pP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	Lịch sử hóa đơn</a:t>
              </a:r>
            </a:p>
            <a:p>
              <a:pPr lvl="0">
                <a:lnSpc>
                  <a:spcPct val="130011"/>
                </a:lnSpc>
              </a:pP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800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800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800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khách hàng thân thiết </a:t>
              </a:r>
            </a:p>
            <a:p>
              <a:pPr lvl="0">
                <a:lnSpc>
                  <a:spcPct val="130011"/>
                </a:lnSpc>
              </a:pP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	</a:t>
              </a:r>
              <a:r>
                <a:rPr lang="en-US" sz="2800" smtClean="0">
                  <a:latin typeface="Alegreya"/>
                  <a:ea typeface="Alegreya"/>
                  <a:cs typeface="Alegreya"/>
                  <a:sym typeface="Alegreya"/>
                </a:rPr>
                <a:t>Quản </a:t>
              </a:r>
              <a:r>
                <a:rPr lang="en-US" sz="2800">
                  <a:latin typeface="Alegreya"/>
                  <a:ea typeface="Alegreya"/>
                  <a:cs typeface="Alegreya"/>
                  <a:sym typeface="Alegreya"/>
                </a:rPr>
                <a:t>lý</a:t>
              </a:r>
              <a:r>
                <a:rPr lang="vi-VN" sz="2800" smtClean="0">
                  <a:latin typeface="Alegreya"/>
                  <a:ea typeface="Alegreya"/>
                  <a:cs typeface="Alegreya"/>
                  <a:sym typeface="Alegreya"/>
                </a:rPr>
                <a:t> </a:t>
              </a: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doanh thu </a:t>
              </a:r>
            </a:p>
            <a:p>
              <a:pPr lvl="0">
                <a:lnSpc>
                  <a:spcPct val="130011"/>
                </a:lnSpc>
              </a:pPr>
              <a:r>
                <a:rPr lang="vi-VN" sz="2800">
                  <a:latin typeface="Alegreya"/>
                  <a:ea typeface="Alegreya"/>
                  <a:cs typeface="Alegreya"/>
                  <a:sym typeface="Alegreya"/>
                </a:rPr>
                <a:t>	Xuất báo cáo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6B8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/>
        </p:nvSpPr>
        <p:spPr>
          <a:xfrm>
            <a:off x="2331176" y="296160"/>
            <a:ext cx="4760118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 smtClean="0">
                <a:solidFill>
                  <a:srgbClr val="07687F"/>
                </a:solidFill>
                <a:latin typeface="Alfa Slab One"/>
                <a:ea typeface="Alfa Slab One"/>
                <a:cs typeface="Alfa Slab One"/>
                <a:sym typeface="Alfa Slab One"/>
              </a:rPr>
              <a:t>Thiết kế</a:t>
            </a:r>
            <a:endParaRPr/>
          </a:p>
        </p:txBody>
      </p:sp>
      <p:sp>
        <p:nvSpPr>
          <p:cNvPr id="176" name="Google Shape;176;p16"/>
          <p:cNvSpPr/>
          <p:nvPr/>
        </p:nvSpPr>
        <p:spPr>
          <a:xfrm rot="4669796">
            <a:off x="11804869" y="5704080"/>
            <a:ext cx="12551437" cy="2212191"/>
          </a:xfrm>
          <a:custGeom>
            <a:avLst/>
            <a:gdLst/>
            <a:ahLst/>
            <a:cxnLst/>
            <a:rect l="l" t="t" r="r" b="b"/>
            <a:pathLst>
              <a:path w="12551437" h="2212191" extrusionOk="0">
                <a:moveTo>
                  <a:pt x="0" y="0"/>
                </a:moveTo>
                <a:lnTo>
                  <a:pt x="12551437" y="0"/>
                </a:lnTo>
                <a:lnTo>
                  <a:pt x="12551437" y="2212191"/>
                </a:lnTo>
                <a:lnTo>
                  <a:pt x="0" y="22121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7" name="Google Shape;177;p16"/>
          <p:cNvSpPr/>
          <p:nvPr/>
        </p:nvSpPr>
        <p:spPr>
          <a:xfrm rot="-3257492">
            <a:off x="-7290465" y="4458741"/>
            <a:ext cx="12551437" cy="2212191"/>
          </a:xfrm>
          <a:custGeom>
            <a:avLst/>
            <a:gdLst/>
            <a:ahLst/>
            <a:cxnLst/>
            <a:rect l="l" t="t" r="r" b="b"/>
            <a:pathLst>
              <a:path w="12551437" h="2212191" extrusionOk="0">
                <a:moveTo>
                  <a:pt x="0" y="0"/>
                </a:moveTo>
                <a:lnTo>
                  <a:pt x="12551436" y="0"/>
                </a:lnTo>
                <a:lnTo>
                  <a:pt x="12551436" y="2212191"/>
                </a:lnTo>
                <a:lnTo>
                  <a:pt x="0" y="22121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9" name="Google Shape;179;p16"/>
          <p:cNvSpPr/>
          <p:nvPr/>
        </p:nvSpPr>
        <p:spPr>
          <a:xfrm rot="3694884">
            <a:off x="17776052" y="-1546375"/>
            <a:ext cx="1023896" cy="2739521"/>
          </a:xfrm>
          <a:custGeom>
            <a:avLst/>
            <a:gdLst/>
            <a:ahLst/>
            <a:cxnLst/>
            <a:rect l="l" t="t" r="r" b="b"/>
            <a:pathLst>
              <a:path w="1023896" h="2739521" extrusionOk="0">
                <a:moveTo>
                  <a:pt x="0" y="0"/>
                </a:moveTo>
                <a:lnTo>
                  <a:pt x="1023896" y="0"/>
                </a:lnTo>
                <a:lnTo>
                  <a:pt x="1023896" y="2739522"/>
                </a:lnTo>
                <a:lnTo>
                  <a:pt x="0" y="27395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26" name="Picture 25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7" r="20965"/>
          <a:stretch/>
        </p:blipFill>
        <p:spPr>
          <a:xfrm>
            <a:off x="2712472" y="1376380"/>
            <a:ext cx="12285785" cy="87886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BFC0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17"/>
          <p:cNvGrpSpPr/>
          <p:nvPr/>
        </p:nvGrpSpPr>
        <p:grpSpPr>
          <a:xfrm>
            <a:off x="292336" y="67420"/>
            <a:ext cx="17703329" cy="9971335"/>
            <a:chOff x="0" y="-47625"/>
            <a:chExt cx="4662605" cy="2626195"/>
          </a:xfrm>
        </p:grpSpPr>
        <p:sp>
          <p:nvSpPr>
            <p:cNvPr id="204" name="Google Shape;204;p17"/>
            <p:cNvSpPr/>
            <p:nvPr/>
          </p:nvSpPr>
          <p:spPr>
            <a:xfrm>
              <a:off x="0" y="0"/>
              <a:ext cx="4662605" cy="2578570"/>
            </a:xfrm>
            <a:custGeom>
              <a:avLst/>
              <a:gdLst/>
              <a:ahLst/>
              <a:cxnLst/>
              <a:rect l="l" t="t" r="r" b="b"/>
              <a:pathLst>
                <a:path w="4662605" h="2578570" extrusionOk="0">
                  <a:moveTo>
                    <a:pt x="22303" y="0"/>
                  </a:moveTo>
                  <a:lnTo>
                    <a:pt x="4640302" y="0"/>
                  </a:lnTo>
                  <a:cubicBezTo>
                    <a:pt x="4652620" y="0"/>
                    <a:pt x="4662605" y="9985"/>
                    <a:pt x="4662605" y="22303"/>
                  </a:cubicBezTo>
                  <a:lnTo>
                    <a:pt x="4662605" y="2556267"/>
                  </a:lnTo>
                  <a:cubicBezTo>
                    <a:pt x="4662605" y="2568585"/>
                    <a:pt x="4652620" y="2578570"/>
                    <a:pt x="4640302" y="2578570"/>
                  </a:cubicBezTo>
                  <a:lnTo>
                    <a:pt x="22303" y="2578570"/>
                  </a:lnTo>
                  <a:cubicBezTo>
                    <a:pt x="9985" y="2578570"/>
                    <a:pt x="0" y="2568585"/>
                    <a:pt x="0" y="2556267"/>
                  </a:cubicBezTo>
                  <a:lnTo>
                    <a:pt x="0" y="22303"/>
                  </a:lnTo>
                  <a:cubicBezTo>
                    <a:pt x="0" y="9985"/>
                    <a:pt x="9985" y="0"/>
                    <a:pt x="22303" y="0"/>
                  </a:cubicBezTo>
                  <a:close/>
                </a:path>
              </a:pathLst>
            </a:custGeom>
            <a:solidFill>
              <a:srgbClr val="F1E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2" name="Google Shape;212;p17"/>
          <p:cNvSpPr/>
          <p:nvPr/>
        </p:nvSpPr>
        <p:spPr>
          <a:xfrm>
            <a:off x="13414683" y="5431946"/>
            <a:ext cx="3459863" cy="3977392"/>
          </a:xfrm>
          <a:custGeom>
            <a:avLst/>
            <a:gdLst/>
            <a:ahLst/>
            <a:cxnLst/>
            <a:rect l="l" t="t" r="r" b="b"/>
            <a:pathLst>
              <a:path w="4355475" h="7229004" extrusionOk="0">
                <a:moveTo>
                  <a:pt x="0" y="0"/>
                </a:moveTo>
                <a:lnTo>
                  <a:pt x="4355475" y="0"/>
                </a:lnTo>
                <a:lnTo>
                  <a:pt x="4355475" y="7229005"/>
                </a:lnTo>
                <a:lnTo>
                  <a:pt x="0" y="72290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3" name="Google Shape;213;p17"/>
          <p:cNvSpPr/>
          <p:nvPr/>
        </p:nvSpPr>
        <p:spPr>
          <a:xfrm rot="8332728">
            <a:off x="15919865" y="-926704"/>
            <a:ext cx="3243043" cy="3450046"/>
          </a:xfrm>
          <a:custGeom>
            <a:avLst/>
            <a:gdLst/>
            <a:ahLst/>
            <a:cxnLst/>
            <a:rect l="l" t="t" r="r" b="b"/>
            <a:pathLst>
              <a:path w="3243043" h="3450046" extrusionOk="0">
                <a:moveTo>
                  <a:pt x="0" y="0"/>
                </a:moveTo>
                <a:lnTo>
                  <a:pt x="3243043" y="0"/>
                </a:lnTo>
                <a:lnTo>
                  <a:pt x="3243043" y="3450045"/>
                </a:lnTo>
                <a:lnTo>
                  <a:pt x="0" y="34500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4" name="Google Shape;214;p17"/>
          <p:cNvSpPr/>
          <p:nvPr/>
        </p:nvSpPr>
        <p:spPr>
          <a:xfrm rot="-6935072">
            <a:off x="-515667" y="8401312"/>
            <a:ext cx="2247513" cy="2390971"/>
          </a:xfrm>
          <a:custGeom>
            <a:avLst/>
            <a:gdLst/>
            <a:ahLst/>
            <a:cxnLst/>
            <a:rect l="l" t="t" r="r" b="b"/>
            <a:pathLst>
              <a:path w="2247513" h="2390971" extrusionOk="0">
                <a:moveTo>
                  <a:pt x="0" y="0"/>
                </a:moveTo>
                <a:lnTo>
                  <a:pt x="2247513" y="0"/>
                </a:lnTo>
                <a:lnTo>
                  <a:pt x="2247513" y="2390971"/>
                </a:lnTo>
                <a:lnTo>
                  <a:pt x="0" y="23909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5" name="Google Shape;215;p17"/>
          <p:cNvSpPr/>
          <p:nvPr/>
        </p:nvSpPr>
        <p:spPr>
          <a:xfrm rot="-734137">
            <a:off x="-2770883" y="-1329282"/>
            <a:ext cx="5275589" cy="4055609"/>
          </a:xfrm>
          <a:custGeom>
            <a:avLst/>
            <a:gdLst/>
            <a:ahLst/>
            <a:cxnLst/>
            <a:rect l="l" t="t" r="r" b="b"/>
            <a:pathLst>
              <a:path w="5275589" h="4055609" extrusionOk="0">
                <a:moveTo>
                  <a:pt x="0" y="0"/>
                </a:moveTo>
                <a:lnTo>
                  <a:pt x="5275589" y="0"/>
                </a:lnTo>
                <a:lnTo>
                  <a:pt x="5275589" y="4055609"/>
                </a:lnTo>
                <a:lnTo>
                  <a:pt x="0" y="40556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6" name="Google Shape;216;p17"/>
          <p:cNvSpPr/>
          <p:nvPr/>
        </p:nvSpPr>
        <p:spPr>
          <a:xfrm>
            <a:off x="16500608" y="6387705"/>
            <a:ext cx="6164455" cy="4738925"/>
          </a:xfrm>
          <a:custGeom>
            <a:avLst/>
            <a:gdLst/>
            <a:ahLst/>
            <a:cxnLst/>
            <a:rect l="l" t="t" r="r" b="b"/>
            <a:pathLst>
              <a:path w="6164455" h="4738925" extrusionOk="0">
                <a:moveTo>
                  <a:pt x="0" y="0"/>
                </a:moveTo>
                <a:lnTo>
                  <a:pt x="6164455" y="0"/>
                </a:lnTo>
                <a:lnTo>
                  <a:pt x="6164455" y="4738925"/>
                </a:lnTo>
                <a:lnTo>
                  <a:pt x="0" y="47389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7" name="Google Shape;217;p17"/>
          <p:cNvSpPr/>
          <p:nvPr/>
        </p:nvSpPr>
        <p:spPr>
          <a:xfrm>
            <a:off x="8208588" y="9481564"/>
            <a:ext cx="2255074" cy="557191"/>
          </a:xfrm>
          <a:custGeom>
            <a:avLst/>
            <a:gdLst/>
            <a:ahLst/>
            <a:cxnLst/>
            <a:rect l="l" t="t" r="r" b="b"/>
            <a:pathLst>
              <a:path w="2255074" h="557191" extrusionOk="0">
                <a:moveTo>
                  <a:pt x="0" y="0"/>
                </a:moveTo>
                <a:lnTo>
                  <a:pt x="2255074" y="0"/>
                </a:lnTo>
                <a:lnTo>
                  <a:pt x="2255074" y="557191"/>
                </a:lnTo>
                <a:lnTo>
                  <a:pt x="0" y="5571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" name="Google Shape;175;p16"/>
          <p:cNvSpPr txBox="1"/>
          <p:nvPr/>
        </p:nvSpPr>
        <p:spPr>
          <a:xfrm>
            <a:off x="2565504" y="105821"/>
            <a:ext cx="4760118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 smtClean="0">
                <a:solidFill>
                  <a:srgbClr val="07687F"/>
                </a:solidFill>
                <a:latin typeface="Alfa Slab One"/>
                <a:ea typeface="Alfa Slab One"/>
                <a:cs typeface="Alfa Slab One"/>
                <a:sym typeface="Alfa Slab One"/>
              </a:rPr>
              <a:t>Thiết kế</a:t>
            </a:r>
            <a:endParaRPr/>
          </a:p>
        </p:txBody>
      </p:sp>
      <p:grpSp>
        <p:nvGrpSpPr>
          <p:cNvPr id="12" name="Group 11"/>
          <p:cNvGrpSpPr/>
          <p:nvPr/>
        </p:nvGrpSpPr>
        <p:grpSpPr>
          <a:xfrm>
            <a:off x="1575672" y="1774283"/>
            <a:ext cx="4299768" cy="2228985"/>
            <a:chOff x="1797230" y="2443345"/>
            <a:chExt cx="3509705" cy="3134495"/>
          </a:xfrm>
        </p:grpSpPr>
        <p:grpSp>
          <p:nvGrpSpPr>
            <p:cNvPr id="13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15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" name="Google Shape;78;p11"/>
            <p:cNvSpPr txBox="1"/>
            <p:nvPr/>
          </p:nvSpPr>
          <p:spPr>
            <a:xfrm>
              <a:off x="2127675" y="2839281"/>
              <a:ext cx="2997045" cy="6503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Đăng nhập</a:t>
              </a:r>
              <a:endParaRPr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575672" y="2692618"/>
            <a:ext cx="4299768" cy="2228985"/>
            <a:chOff x="1797230" y="2443345"/>
            <a:chExt cx="3509705" cy="3134495"/>
          </a:xfrm>
        </p:grpSpPr>
        <p:grpSp>
          <p:nvGrpSpPr>
            <p:cNvPr id="19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21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" name="Google Shape;78;p11"/>
            <p:cNvSpPr txBox="1"/>
            <p:nvPr/>
          </p:nvSpPr>
          <p:spPr>
            <a:xfrm>
              <a:off x="2127675" y="2839281"/>
              <a:ext cx="2997045" cy="1300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Quản lý nhân viên</a:t>
              </a:r>
              <a:endParaRPr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575672" y="3630966"/>
            <a:ext cx="5859450" cy="2228985"/>
            <a:chOff x="1797230" y="2443345"/>
            <a:chExt cx="3509705" cy="3134495"/>
          </a:xfrm>
        </p:grpSpPr>
        <p:grpSp>
          <p:nvGrpSpPr>
            <p:cNvPr id="24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26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" name="Google Shape;78;p11"/>
            <p:cNvSpPr txBox="1"/>
            <p:nvPr/>
          </p:nvSpPr>
          <p:spPr>
            <a:xfrm>
              <a:off x="2127675" y="2839281"/>
              <a:ext cx="2997045" cy="13007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Quản lý lương nhân viên</a:t>
              </a:r>
              <a:endParaRPr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560345" y="4613967"/>
            <a:ext cx="5874777" cy="2776817"/>
            <a:chOff x="1797230" y="2443345"/>
            <a:chExt cx="3509705" cy="3134495"/>
          </a:xfrm>
        </p:grpSpPr>
        <p:grpSp>
          <p:nvGrpSpPr>
            <p:cNvPr id="29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31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" name="Google Shape;78;p11"/>
            <p:cNvSpPr txBox="1"/>
            <p:nvPr/>
          </p:nvSpPr>
          <p:spPr>
            <a:xfrm>
              <a:off x="2127675" y="2839281"/>
              <a:ext cx="2997045" cy="6503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Quản lý loại hàng</a:t>
              </a:r>
              <a:endParaRPr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575672" y="5796720"/>
            <a:ext cx="5874777" cy="2776817"/>
            <a:chOff x="1797230" y="2443345"/>
            <a:chExt cx="3509705" cy="3134495"/>
          </a:xfrm>
        </p:grpSpPr>
        <p:grpSp>
          <p:nvGrpSpPr>
            <p:cNvPr id="34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36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" name="Google Shape;78;p11"/>
            <p:cNvSpPr txBox="1"/>
            <p:nvPr/>
          </p:nvSpPr>
          <p:spPr>
            <a:xfrm>
              <a:off x="2127675" y="2839281"/>
              <a:ext cx="2997045" cy="7903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Quản lý nhà cung cấp</a:t>
              </a:r>
              <a:endParaRPr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575672" y="6996274"/>
            <a:ext cx="5874777" cy="2776817"/>
            <a:chOff x="1797230" y="2443345"/>
            <a:chExt cx="3509705" cy="3134495"/>
          </a:xfrm>
        </p:grpSpPr>
        <p:grpSp>
          <p:nvGrpSpPr>
            <p:cNvPr id="39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41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" name="Google Shape;78;p11"/>
            <p:cNvSpPr txBox="1"/>
            <p:nvPr/>
          </p:nvSpPr>
          <p:spPr>
            <a:xfrm>
              <a:off x="2127675" y="2839281"/>
              <a:ext cx="2997045" cy="7903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Quản lý kho</a:t>
              </a:r>
              <a:endParaRPr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684403" y="8162012"/>
            <a:ext cx="5874777" cy="2776817"/>
            <a:chOff x="1797230" y="2443345"/>
            <a:chExt cx="3509705" cy="3134495"/>
          </a:xfrm>
        </p:grpSpPr>
        <p:grpSp>
          <p:nvGrpSpPr>
            <p:cNvPr id="44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46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Google Shape;78;p11"/>
            <p:cNvSpPr txBox="1"/>
            <p:nvPr/>
          </p:nvSpPr>
          <p:spPr>
            <a:xfrm>
              <a:off x="2127675" y="2839281"/>
              <a:ext cx="2997045" cy="7903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Nhập hàng</a:t>
              </a:r>
              <a:endParaRPr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7786514" y="1774283"/>
            <a:ext cx="4299768" cy="2228985"/>
            <a:chOff x="1797230" y="2443345"/>
            <a:chExt cx="3509705" cy="3134495"/>
          </a:xfrm>
        </p:grpSpPr>
        <p:grpSp>
          <p:nvGrpSpPr>
            <p:cNvPr id="49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51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" name="Google Shape;78;p11"/>
            <p:cNvSpPr txBox="1"/>
            <p:nvPr/>
          </p:nvSpPr>
          <p:spPr>
            <a:xfrm>
              <a:off x="2127675" y="2839281"/>
              <a:ext cx="2997045" cy="9846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Combo</a:t>
              </a:r>
              <a:endParaRPr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839953" y="2798029"/>
            <a:ext cx="4299768" cy="2228985"/>
            <a:chOff x="1797230" y="2443345"/>
            <a:chExt cx="3509705" cy="3134495"/>
          </a:xfrm>
        </p:grpSpPr>
        <p:grpSp>
          <p:nvGrpSpPr>
            <p:cNvPr id="57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59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8" name="Google Shape;78;p11"/>
            <p:cNvSpPr txBox="1"/>
            <p:nvPr/>
          </p:nvSpPr>
          <p:spPr>
            <a:xfrm>
              <a:off x="2127675" y="2839281"/>
              <a:ext cx="2997045" cy="9846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Chi tiết Combo</a:t>
              </a:r>
              <a:endParaRPr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7972916" y="3850230"/>
            <a:ext cx="4299768" cy="2228985"/>
            <a:chOff x="1797230" y="2443345"/>
            <a:chExt cx="3509705" cy="3134495"/>
          </a:xfrm>
        </p:grpSpPr>
        <p:grpSp>
          <p:nvGrpSpPr>
            <p:cNvPr id="62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64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3" name="Google Shape;78;p11"/>
            <p:cNvSpPr txBox="1"/>
            <p:nvPr/>
          </p:nvSpPr>
          <p:spPr>
            <a:xfrm>
              <a:off x="2127675" y="2839281"/>
              <a:ext cx="2997045" cy="9846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Thực đơn</a:t>
              </a:r>
              <a:endParaRPr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930752" y="4916638"/>
            <a:ext cx="4299768" cy="2228985"/>
            <a:chOff x="1797230" y="2443345"/>
            <a:chExt cx="3509705" cy="3134495"/>
          </a:xfrm>
        </p:grpSpPr>
        <p:grpSp>
          <p:nvGrpSpPr>
            <p:cNvPr id="67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69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8" name="Google Shape;78;p11"/>
            <p:cNvSpPr txBox="1"/>
            <p:nvPr/>
          </p:nvSpPr>
          <p:spPr>
            <a:xfrm>
              <a:off x="2127675" y="2839281"/>
              <a:ext cx="2997045" cy="9846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Khuyến mãi</a:t>
              </a:r>
              <a:endParaRPr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7944229" y="6009457"/>
            <a:ext cx="4299768" cy="2228985"/>
            <a:chOff x="1797230" y="2443345"/>
            <a:chExt cx="3509705" cy="3134495"/>
          </a:xfrm>
        </p:grpSpPr>
        <p:grpSp>
          <p:nvGrpSpPr>
            <p:cNvPr id="72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74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3" name="Google Shape;78;p11"/>
            <p:cNvSpPr txBox="1"/>
            <p:nvPr/>
          </p:nvSpPr>
          <p:spPr>
            <a:xfrm>
              <a:off x="2127675" y="2839281"/>
              <a:ext cx="2997045" cy="9846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Bàn</a:t>
              </a:r>
              <a:endParaRPr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7930752" y="7046314"/>
            <a:ext cx="4956314" cy="2228985"/>
            <a:chOff x="1797230" y="2443345"/>
            <a:chExt cx="3509705" cy="3134495"/>
          </a:xfrm>
        </p:grpSpPr>
        <p:grpSp>
          <p:nvGrpSpPr>
            <p:cNvPr id="77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79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8" name="Google Shape;78;p11"/>
            <p:cNvSpPr txBox="1"/>
            <p:nvPr/>
          </p:nvSpPr>
          <p:spPr>
            <a:xfrm>
              <a:off x="2127675" y="2839281"/>
              <a:ext cx="2997045" cy="19692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Đơn và chi tiết đơn</a:t>
              </a:r>
              <a:endParaRPr/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7949344" y="8238442"/>
            <a:ext cx="4956314" cy="2228985"/>
            <a:chOff x="1797230" y="2443345"/>
            <a:chExt cx="3509705" cy="3134495"/>
          </a:xfrm>
        </p:grpSpPr>
        <p:grpSp>
          <p:nvGrpSpPr>
            <p:cNvPr id="82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84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" name="Google Shape;78;p11"/>
            <p:cNvSpPr txBox="1"/>
            <p:nvPr/>
          </p:nvSpPr>
          <p:spPr>
            <a:xfrm>
              <a:off x="2127675" y="2839281"/>
              <a:ext cx="2997045" cy="9846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Hóa đơn và lịch sử</a:t>
              </a:r>
              <a:endParaRPr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12537442" y="3079585"/>
            <a:ext cx="4956314" cy="2228985"/>
            <a:chOff x="1797230" y="2443345"/>
            <a:chExt cx="3509705" cy="3134495"/>
          </a:xfrm>
        </p:grpSpPr>
        <p:grpSp>
          <p:nvGrpSpPr>
            <p:cNvPr id="87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89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8" name="Google Shape;78;p11"/>
            <p:cNvSpPr txBox="1"/>
            <p:nvPr/>
          </p:nvSpPr>
          <p:spPr>
            <a:xfrm>
              <a:off x="2127675" y="2839281"/>
              <a:ext cx="2997045" cy="9846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Khách hàng</a:t>
              </a:r>
              <a:endParaRPr/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12593187" y="4131923"/>
            <a:ext cx="4956314" cy="2228985"/>
            <a:chOff x="1797230" y="2443345"/>
            <a:chExt cx="3509705" cy="3134495"/>
          </a:xfrm>
        </p:grpSpPr>
        <p:grpSp>
          <p:nvGrpSpPr>
            <p:cNvPr id="92" name="Google Shape;61;p11"/>
            <p:cNvGrpSpPr/>
            <p:nvPr/>
          </p:nvGrpSpPr>
          <p:grpSpPr>
            <a:xfrm>
              <a:off x="1797230" y="2443345"/>
              <a:ext cx="3509705" cy="3134495"/>
              <a:chOff x="0" y="-47625"/>
              <a:chExt cx="924367" cy="860425"/>
            </a:xfrm>
          </p:grpSpPr>
          <p:sp>
            <p:nvSpPr>
              <p:cNvPr id="94" name="Google Shape;62;p11"/>
              <p:cNvSpPr/>
              <p:nvPr/>
            </p:nvSpPr>
            <p:spPr>
              <a:xfrm>
                <a:off x="0" y="0"/>
                <a:ext cx="924367" cy="302966"/>
              </a:xfrm>
              <a:custGeom>
                <a:avLst/>
                <a:gdLst/>
                <a:ahLst/>
                <a:cxnLst/>
                <a:rect l="l" t="t" r="r" b="b"/>
                <a:pathLst>
                  <a:path w="924367" h="302966" extrusionOk="0">
                    <a:moveTo>
                      <a:pt x="112499" y="0"/>
                    </a:moveTo>
                    <a:lnTo>
                      <a:pt x="811868" y="0"/>
                    </a:lnTo>
                    <a:cubicBezTo>
                      <a:pt x="841704" y="0"/>
                      <a:pt x="870319" y="11853"/>
                      <a:pt x="891417" y="32950"/>
                    </a:cubicBezTo>
                    <a:cubicBezTo>
                      <a:pt x="912514" y="54048"/>
                      <a:pt x="924367" y="82662"/>
                      <a:pt x="924367" y="112499"/>
                    </a:cubicBezTo>
                    <a:lnTo>
                      <a:pt x="924367" y="190467"/>
                    </a:lnTo>
                    <a:cubicBezTo>
                      <a:pt x="924367" y="220303"/>
                      <a:pt x="912514" y="248918"/>
                      <a:pt x="891417" y="270016"/>
                    </a:cubicBezTo>
                    <a:cubicBezTo>
                      <a:pt x="870319" y="291113"/>
                      <a:pt x="841704" y="302966"/>
                      <a:pt x="811868" y="302966"/>
                    </a:cubicBezTo>
                    <a:lnTo>
                      <a:pt x="112499" y="302966"/>
                    </a:lnTo>
                    <a:cubicBezTo>
                      <a:pt x="82662" y="302966"/>
                      <a:pt x="54048" y="291113"/>
                      <a:pt x="32950" y="270016"/>
                    </a:cubicBezTo>
                    <a:cubicBezTo>
                      <a:pt x="11853" y="248918"/>
                      <a:pt x="0" y="220303"/>
                      <a:pt x="0" y="190467"/>
                    </a:cubicBezTo>
                    <a:lnTo>
                      <a:pt x="0" y="112499"/>
                    </a:lnTo>
                    <a:cubicBezTo>
                      <a:pt x="0" y="82662"/>
                      <a:pt x="11853" y="54048"/>
                      <a:pt x="32950" y="32950"/>
                    </a:cubicBezTo>
                    <a:cubicBezTo>
                      <a:pt x="54048" y="11853"/>
                      <a:pt x="82662" y="0"/>
                      <a:pt x="112499" y="0"/>
                    </a:cubicBezTo>
                    <a:close/>
                  </a:path>
                </a:pathLst>
              </a:custGeom>
              <a:solidFill>
                <a:srgbClr val="2ABFC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63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3" name="Google Shape;78;p11"/>
            <p:cNvSpPr txBox="1"/>
            <p:nvPr/>
          </p:nvSpPr>
          <p:spPr>
            <a:xfrm>
              <a:off x="2127675" y="2839281"/>
              <a:ext cx="2997045" cy="9846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smtClean="0">
                  <a:solidFill>
                    <a:srgbClr val="FFFFFF"/>
                  </a:solidFill>
                  <a:latin typeface="Alice"/>
                  <a:ea typeface="Alice"/>
                  <a:sym typeface="Alice"/>
                </a:rPr>
                <a:t>Doanh thu</a:t>
              </a: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6B8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19"/>
          <p:cNvGrpSpPr/>
          <p:nvPr/>
        </p:nvGrpSpPr>
        <p:grpSpPr>
          <a:xfrm>
            <a:off x="342353" y="102782"/>
            <a:ext cx="17603290" cy="9900611"/>
            <a:chOff x="0" y="-47625"/>
            <a:chExt cx="4636258" cy="2607568"/>
          </a:xfrm>
        </p:grpSpPr>
        <p:sp>
          <p:nvSpPr>
            <p:cNvPr id="262" name="Google Shape;262;p19"/>
            <p:cNvSpPr/>
            <p:nvPr/>
          </p:nvSpPr>
          <p:spPr>
            <a:xfrm>
              <a:off x="0" y="0"/>
              <a:ext cx="4636258" cy="2559943"/>
            </a:xfrm>
            <a:custGeom>
              <a:avLst/>
              <a:gdLst/>
              <a:ahLst/>
              <a:cxnLst/>
              <a:rect l="l" t="t" r="r" b="b"/>
              <a:pathLst>
                <a:path w="4636258" h="2559943" extrusionOk="0">
                  <a:moveTo>
                    <a:pt x="0" y="0"/>
                  </a:moveTo>
                  <a:lnTo>
                    <a:pt x="4636258" y="0"/>
                  </a:lnTo>
                  <a:lnTo>
                    <a:pt x="4636258" y="2559943"/>
                  </a:lnTo>
                  <a:lnTo>
                    <a:pt x="0" y="2559943"/>
                  </a:lnTo>
                  <a:close/>
                </a:path>
              </a:pathLst>
            </a:custGeom>
            <a:solidFill>
              <a:srgbClr val="2ABFC0"/>
            </a:solidFill>
            <a:ln>
              <a:noFill/>
            </a:ln>
          </p:spPr>
        </p:sp>
        <p:sp>
          <p:nvSpPr>
            <p:cNvPr id="263" name="Google Shape;263;p1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" name="Google Shape;273;p19"/>
          <p:cNvSpPr/>
          <p:nvPr/>
        </p:nvSpPr>
        <p:spPr>
          <a:xfrm rot="-5210765">
            <a:off x="-5928331" y="1173232"/>
            <a:ext cx="12541368" cy="2915868"/>
          </a:xfrm>
          <a:custGeom>
            <a:avLst/>
            <a:gdLst/>
            <a:ahLst/>
            <a:cxnLst/>
            <a:rect l="l" t="t" r="r" b="b"/>
            <a:pathLst>
              <a:path w="12541368" h="2915868" extrusionOk="0">
                <a:moveTo>
                  <a:pt x="0" y="0"/>
                </a:moveTo>
                <a:lnTo>
                  <a:pt x="12541368" y="0"/>
                </a:lnTo>
                <a:lnTo>
                  <a:pt x="12541368" y="2915868"/>
                </a:lnTo>
                <a:lnTo>
                  <a:pt x="0" y="2915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74" name="Google Shape;274;p19"/>
          <p:cNvSpPr/>
          <p:nvPr/>
        </p:nvSpPr>
        <p:spPr>
          <a:xfrm rot="-7416521">
            <a:off x="11778614" y="1780671"/>
            <a:ext cx="10308066" cy="2396625"/>
          </a:xfrm>
          <a:custGeom>
            <a:avLst/>
            <a:gdLst/>
            <a:ahLst/>
            <a:cxnLst/>
            <a:rect l="l" t="t" r="r" b="b"/>
            <a:pathLst>
              <a:path w="10308066" h="2396625" extrusionOk="0">
                <a:moveTo>
                  <a:pt x="0" y="0"/>
                </a:moveTo>
                <a:lnTo>
                  <a:pt x="10308066" y="0"/>
                </a:lnTo>
                <a:lnTo>
                  <a:pt x="10308066" y="2396625"/>
                </a:lnTo>
                <a:lnTo>
                  <a:pt x="0" y="23966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275" name="Google Shape;275;p19"/>
          <p:cNvGrpSpPr/>
          <p:nvPr/>
        </p:nvGrpSpPr>
        <p:grpSpPr>
          <a:xfrm>
            <a:off x="2143082" y="532543"/>
            <a:ext cx="12832080" cy="3266930"/>
            <a:chOff x="0" y="-47625"/>
            <a:chExt cx="2285927" cy="860425"/>
          </a:xfrm>
        </p:grpSpPr>
        <p:sp>
          <p:nvSpPr>
            <p:cNvPr id="276" name="Google Shape;276;p19"/>
            <p:cNvSpPr/>
            <p:nvPr/>
          </p:nvSpPr>
          <p:spPr>
            <a:xfrm>
              <a:off x="0" y="0"/>
              <a:ext cx="2285927" cy="361244"/>
            </a:xfrm>
            <a:custGeom>
              <a:avLst/>
              <a:gdLst/>
              <a:ahLst/>
              <a:cxnLst/>
              <a:rect l="l" t="t" r="r" b="b"/>
              <a:pathLst>
                <a:path w="2285927" h="361244" extrusionOk="0">
                  <a:moveTo>
                    <a:pt x="45491" y="0"/>
                  </a:moveTo>
                  <a:lnTo>
                    <a:pt x="2240436" y="0"/>
                  </a:lnTo>
                  <a:cubicBezTo>
                    <a:pt x="2252501" y="0"/>
                    <a:pt x="2264072" y="4793"/>
                    <a:pt x="2272603" y="13324"/>
                  </a:cubicBezTo>
                  <a:cubicBezTo>
                    <a:pt x="2281134" y="21855"/>
                    <a:pt x="2285927" y="33426"/>
                    <a:pt x="2285927" y="45491"/>
                  </a:cubicBezTo>
                  <a:lnTo>
                    <a:pt x="2285927" y="315753"/>
                  </a:lnTo>
                  <a:cubicBezTo>
                    <a:pt x="2285927" y="340877"/>
                    <a:pt x="2265560" y="361244"/>
                    <a:pt x="2240436" y="361244"/>
                  </a:cubicBezTo>
                  <a:lnTo>
                    <a:pt x="45491" y="361244"/>
                  </a:lnTo>
                  <a:cubicBezTo>
                    <a:pt x="20367" y="361244"/>
                    <a:pt x="0" y="340877"/>
                    <a:pt x="0" y="315753"/>
                  </a:cubicBezTo>
                  <a:lnTo>
                    <a:pt x="0" y="45491"/>
                  </a:lnTo>
                  <a:cubicBezTo>
                    <a:pt x="0" y="20367"/>
                    <a:pt x="20367" y="0"/>
                    <a:pt x="45491" y="0"/>
                  </a:cubicBezTo>
                  <a:close/>
                </a:path>
              </a:pathLst>
            </a:custGeom>
            <a:solidFill>
              <a:srgbClr val="F1E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9" name="Google Shape;279;p19"/>
          <p:cNvSpPr txBox="1"/>
          <p:nvPr/>
        </p:nvSpPr>
        <p:spPr>
          <a:xfrm>
            <a:off x="2143082" y="751804"/>
            <a:ext cx="1235964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 smtClean="0">
                <a:solidFill>
                  <a:srgbClr val="07687F"/>
                </a:solidFill>
                <a:latin typeface="Alfa Slab One"/>
                <a:ea typeface="Alfa Slab One"/>
                <a:cs typeface="Alfa Slab One"/>
                <a:sym typeface="Alfa Slab One"/>
              </a:rPr>
              <a:t>Yêu cầu, lợi ích và rủi ro</a:t>
            </a:r>
            <a:endParaRPr/>
          </a:p>
        </p:txBody>
      </p:sp>
      <p:sp>
        <p:nvSpPr>
          <p:cNvPr id="280" name="Google Shape;280;p19"/>
          <p:cNvSpPr/>
          <p:nvPr/>
        </p:nvSpPr>
        <p:spPr>
          <a:xfrm>
            <a:off x="14502722" y="9450024"/>
            <a:ext cx="2296664" cy="536845"/>
          </a:xfrm>
          <a:custGeom>
            <a:avLst/>
            <a:gdLst/>
            <a:ahLst/>
            <a:cxnLst/>
            <a:rect l="l" t="t" r="r" b="b"/>
            <a:pathLst>
              <a:path w="2296664" h="536845" extrusionOk="0">
                <a:moveTo>
                  <a:pt x="0" y="0"/>
                </a:moveTo>
                <a:lnTo>
                  <a:pt x="2296664" y="0"/>
                </a:lnTo>
                <a:lnTo>
                  <a:pt x="2296664" y="536846"/>
                </a:lnTo>
                <a:lnTo>
                  <a:pt x="0" y="5368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2" name="Google Shape;58;p11"/>
          <p:cNvGrpSpPr/>
          <p:nvPr/>
        </p:nvGrpSpPr>
        <p:grpSpPr>
          <a:xfrm>
            <a:off x="7212455" y="2514730"/>
            <a:ext cx="4583972" cy="6496271"/>
            <a:chOff x="0" y="-47625"/>
            <a:chExt cx="1577361" cy="1686187"/>
          </a:xfrm>
        </p:grpSpPr>
        <p:sp>
          <p:nvSpPr>
            <p:cNvPr id="33" name="Google Shape;59;p11"/>
            <p:cNvSpPr/>
            <p:nvPr/>
          </p:nvSpPr>
          <p:spPr>
            <a:xfrm>
              <a:off x="0" y="0"/>
              <a:ext cx="1577361" cy="1638562"/>
            </a:xfrm>
            <a:custGeom>
              <a:avLst/>
              <a:gdLst/>
              <a:ahLst/>
              <a:cxnLst/>
              <a:rect l="l" t="t" r="r" b="b"/>
              <a:pathLst>
                <a:path w="1577361" h="1638562" extrusionOk="0">
                  <a:moveTo>
                    <a:pt x="74953" y="0"/>
                  </a:moveTo>
                  <a:lnTo>
                    <a:pt x="1502408" y="0"/>
                  </a:lnTo>
                  <a:cubicBezTo>
                    <a:pt x="1522287" y="0"/>
                    <a:pt x="1541352" y="7897"/>
                    <a:pt x="1555408" y="21953"/>
                  </a:cubicBezTo>
                  <a:cubicBezTo>
                    <a:pt x="1569464" y="36010"/>
                    <a:pt x="1577361" y="55074"/>
                    <a:pt x="1577361" y="74953"/>
                  </a:cubicBezTo>
                  <a:lnTo>
                    <a:pt x="1577361" y="1563609"/>
                  </a:lnTo>
                  <a:cubicBezTo>
                    <a:pt x="1577361" y="1583488"/>
                    <a:pt x="1569464" y="1602553"/>
                    <a:pt x="1555408" y="1616609"/>
                  </a:cubicBezTo>
                  <a:cubicBezTo>
                    <a:pt x="1541352" y="1630666"/>
                    <a:pt x="1522287" y="1638562"/>
                    <a:pt x="1502408" y="1638562"/>
                  </a:cubicBezTo>
                  <a:lnTo>
                    <a:pt x="74953" y="1638562"/>
                  </a:lnTo>
                  <a:cubicBezTo>
                    <a:pt x="55074" y="1638562"/>
                    <a:pt x="36010" y="1630666"/>
                    <a:pt x="21953" y="1616609"/>
                  </a:cubicBezTo>
                  <a:cubicBezTo>
                    <a:pt x="7897" y="1602553"/>
                    <a:pt x="0" y="1583488"/>
                    <a:pt x="0" y="1563609"/>
                  </a:cubicBezTo>
                  <a:lnTo>
                    <a:pt x="0" y="74953"/>
                  </a:lnTo>
                  <a:cubicBezTo>
                    <a:pt x="0" y="55074"/>
                    <a:pt x="7897" y="36010"/>
                    <a:pt x="21953" y="21953"/>
                  </a:cubicBezTo>
                  <a:cubicBezTo>
                    <a:pt x="36010" y="7897"/>
                    <a:pt x="55074" y="0"/>
                    <a:pt x="749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 cmpd="sng">
              <a:solidFill>
                <a:srgbClr val="397D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0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" name="Google Shape;58;p11"/>
          <p:cNvGrpSpPr/>
          <p:nvPr/>
        </p:nvGrpSpPr>
        <p:grpSpPr>
          <a:xfrm>
            <a:off x="1893905" y="2991708"/>
            <a:ext cx="4620419" cy="6358789"/>
            <a:chOff x="0" y="-47625"/>
            <a:chExt cx="1577361" cy="1686187"/>
          </a:xfrm>
        </p:grpSpPr>
        <p:sp>
          <p:nvSpPr>
            <p:cNvPr id="24" name="Google Shape;59;p11"/>
            <p:cNvSpPr/>
            <p:nvPr/>
          </p:nvSpPr>
          <p:spPr>
            <a:xfrm>
              <a:off x="0" y="0"/>
              <a:ext cx="1577361" cy="1638562"/>
            </a:xfrm>
            <a:custGeom>
              <a:avLst/>
              <a:gdLst/>
              <a:ahLst/>
              <a:cxnLst/>
              <a:rect l="l" t="t" r="r" b="b"/>
              <a:pathLst>
                <a:path w="1577361" h="1638562" extrusionOk="0">
                  <a:moveTo>
                    <a:pt x="74953" y="0"/>
                  </a:moveTo>
                  <a:lnTo>
                    <a:pt x="1502408" y="0"/>
                  </a:lnTo>
                  <a:cubicBezTo>
                    <a:pt x="1522287" y="0"/>
                    <a:pt x="1541352" y="7897"/>
                    <a:pt x="1555408" y="21953"/>
                  </a:cubicBezTo>
                  <a:cubicBezTo>
                    <a:pt x="1569464" y="36010"/>
                    <a:pt x="1577361" y="55074"/>
                    <a:pt x="1577361" y="74953"/>
                  </a:cubicBezTo>
                  <a:lnTo>
                    <a:pt x="1577361" y="1563609"/>
                  </a:lnTo>
                  <a:cubicBezTo>
                    <a:pt x="1577361" y="1583488"/>
                    <a:pt x="1569464" y="1602553"/>
                    <a:pt x="1555408" y="1616609"/>
                  </a:cubicBezTo>
                  <a:cubicBezTo>
                    <a:pt x="1541352" y="1630666"/>
                    <a:pt x="1522287" y="1638562"/>
                    <a:pt x="1502408" y="1638562"/>
                  </a:cubicBezTo>
                  <a:lnTo>
                    <a:pt x="74953" y="1638562"/>
                  </a:lnTo>
                  <a:cubicBezTo>
                    <a:pt x="55074" y="1638562"/>
                    <a:pt x="36010" y="1630666"/>
                    <a:pt x="21953" y="1616609"/>
                  </a:cubicBezTo>
                  <a:cubicBezTo>
                    <a:pt x="7897" y="1602553"/>
                    <a:pt x="0" y="1583488"/>
                    <a:pt x="0" y="1563609"/>
                  </a:cubicBezTo>
                  <a:lnTo>
                    <a:pt x="0" y="74953"/>
                  </a:lnTo>
                  <a:cubicBezTo>
                    <a:pt x="0" y="55074"/>
                    <a:pt x="7897" y="36010"/>
                    <a:pt x="21953" y="21953"/>
                  </a:cubicBezTo>
                  <a:cubicBezTo>
                    <a:pt x="36010" y="7897"/>
                    <a:pt x="55074" y="0"/>
                    <a:pt x="749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 cmpd="sng">
              <a:solidFill>
                <a:srgbClr val="397D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0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79;p11"/>
          <p:cNvSpPr txBox="1"/>
          <p:nvPr/>
        </p:nvSpPr>
        <p:spPr>
          <a:xfrm>
            <a:off x="2069909" y="3568548"/>
            <a:ext cx="4362002" cy="542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000" b="1" i="1" smtClean="0"/>
              <a:t> </a:t>
            </a:r>
            <a:r>
              <a:rPr lang="en-US" sz="2000" b="1" i="1"/>
              <a:t>Phần mềm</a:t>
            </a:r>
          </a:p>
          <a:p>
            <a:pPr lvl="0"/>
            <a:r>
              <a:rPr lang="en-US" sz="2000"/>
              <a:t>Hệ điều hành: Windows 7 trở lên.</a:t>
            </a:r>
            <a:endParaRPr lang="en-US"/>
          </a:p>
          <a:p>
            <a:pPr lvl="0"/>
            <a:r>
              <a:rPr lang="en-US" sz="2000"/>
              <a:t>DB: SQL Server </a:t>
            </a:r>
            <a:endParaRPr lang="en-US"/>
          </a:p>
          <a:p>
            <a:pPr lvl="0"/>
            <a:r>
              <a:rPr lang="en-US" sz="2000"/>
              <a:t>Ngôn ngữ lập trình: C# với WinForms hoặc WPF.</a:t>
            </a:r>
            <a:endParaRPr lang="en-US"/>
          </a:p>
          <a:p>
            <a:pPr lvl="0"/>
            <a:r>
              <a:rPr lang="en-US" sz="2000"/>
              <a:t>Công cụ phát triển (IDE): Visual Studio để phát triển ứng dụng.</a:t>
            </a:r>
            <a:endParaRPr lang="en-US"/>
          </a:p>
          <a:p>
            <a:pPr lvl="0"/>
            <a:r>
              <a:rPr lang="en-US" sz="2000"/>
              <a:t>ORM: Sử dụng Entity Framework hoặc LINQ to SQL để làm việc với DB.</a:t>
            </a:r>
            <a:endParaRPr lang="en-US"/>
          </a:p>
          <a:p>
            <a:pPr lvl="0"/>
            <a:r>
              <a:rPr lang="en-US" sz="2000"/>
              <a:t>Tích hợp </a:t>
            </a:r>
            <a:r>
              <a:rPr lang="en-US" sz="2000" smtClean="0"/>
              <a:t>tạo </a:t>
            </a:r>
            <a:r>
              <a:rPr lang="en-US" sz="2000"/>
              <a:t>báo cáo.</a:t>
            </a:r>
            <a:endParaRPr lang="en-US"/>
          </a:p>
          <a:p>
            <a:r>
              <a:rPr lang="en-US" sz="2000" b="1" i="1" smtClean="0"/>
              <a:t> </a:t>
            </a:r>
            <a:r>
              <a:rPr lang="en-US" sz="2000" b="1" i="1"/>
              <a:t>Phần cứng</a:t>
            </a:r>
          </a:p>
          <a:p>
            <a:pPr lvl="0"/>
            <a:r>
              <a:rPr lang="en-US" sz="2000"/>
              <a:t>Bộ vi xử lý: tối thiểu Intel Core i3 hoặc tương đương.</a:t>
            </a:r>
            <a:endParaRPr lang="en-US"/>
          </a:p>
          <a:p>
            <a:pPr lvl="0"/>
            <a:r>
              <a:rPr lang="en-US" sz="2000"/>
              <a:t>RAM: Tối thiểu 8GB</a:t>
            </a:r>
            <a:endParaRPr lang="en-US"/>
          </a:p>
          <a:p>
            <a:pPr lvl="0"/>
            <a:r>
              <a:rPr lang="en-US" sz="2000"/>
              <a:t>Dung lượng ổ cứng: SSD với dung lượng tối thiểu 250GB.</a:t>
            </a:r>
            <a:endParaRPr lang="en-US"/>
          </a:p>
          <a:p>
            <a:pPr lvl="0"/>
            <a:r>
              <a:rPr lang="en-US" sz="2000"/>
              <a:t>Kết nối mạng: Kết nối qua mạng LAN hoặc Wi-Fi</a:t>
            </a:r>
            <a:endParaRPr lang="en-US"/>
          </a:p>
        </p:txBody>
      </p:sp>
      <p:sp>
        <p:nvSpPr>
          <p:cNvPr id="42" name="Google Shape;79;p11"/>
          <p:cNvSpPr txBox="1"/>
          <p:nvPr/>
        </p:nvSpPr>
        <p:spPr>
          <a:xfrm>
            <a:off x="7434425" y="3017646"/>
            <a:ext cx="4362002" cy="4940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vi-VN" sz="3200" i="1"/>
              <a:t>Tối ưu hóa hoạt động quản </a:t>
            </a:r>
            <a:r>
              <a:rPr lang="vi-VN" sz="3200" i="1" smtClean="0"/>
              <a:t>lý</a:t>
            </a:r>
            <a:endParaRPr lang="en-US" sz="3200" i="1" smtClean="0"/>
          </a:p>
          <a:p>
            <a:r>
              <a:rPr lang="en-US" sz="3200"/>
              <a:t>Tiết kiệm thời gian và chi </a:t>
            </a:r>
            <a:r>
              <a:rPr lang="en-US" sz="3200" smtClean="0"/>
              <a:t>phí</a:t>
            </a:r>
          </a:p>
          <a:p>
            <a:r>
              <a:rPr lang="en-US" sz="3200"/>
              <a:t>Cải thiện trải nghiệm khách </a:t>
            </a:r>
            <a:r>
              <a:rPr lang="en-US" sz="3200" smtClean="0"/>
              <a:t>hang</a:t>
            </a:r>
          </a:p>
          <a:p>
            <a:r>
              <a:rPr lang="en-US" sz="3200"/>
              <a:t>Phân tích và báo cáo doanh </a:t>
            </a:r>
            <a:r>
              <a:rPr lang="en-US" sz="3200" smtClean="0"/>
              <a:t>thu</a:t>
            </a:r>
          </a:p>
          <a:p>
            <a:r>
              <a:rPr lang="en-US" sz="3200"/>
              <a:t>Quản lý nhân sự hiệu quả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508449" y="3058480"/>
            <a:ext cx="4583826" cy="6496271"/>
            <a:chOff x="12313082" y="2552393"/>
            <a:chExt cx="4583826" cy="6496271"/>
          </a:xfrm>
        </p:grpSpPr>
        <p:grpSp>
          <p:nvGrpSpPr>
            <p:cNvPr id="35" name="Google Shape;58;p11"/>
            <p:cNvGrpSpPr/>
            <p:nvPr/>
          </p:nvGrpSpPr>
          <p:grpSpPr>
            <a:xfrm>
              <a:off x="12313082" y="2552393"/>
              <a:ext cx="4583826" cy="6496271"/>
              <a:chOff x="0" y="-47625"/>
              <a:chExt cx="1577361" cy="1686187"/>
            </a:xfrm>
          </p:grpSpPr>
          <p:sp>
            <p:nvSpPr>
              <p:cNvPr id="36" name="Google Shape;59;p11"/>
              <p:cNvSpPr/>
              <p:nvPr/>
            </p:nvSpPr>
            <p:spPr>
              <a:xfrm>
                <a:off x="0" y="0"/>
                <a:ext cx="1577361" cy="1638562"/>
              </a:xfrm>
              <a:custGeom>
                <a:avLst/>
                <a:gdLst/>
                <a:ahLst/>
                <a:cxnLst/>
                <a:rect l="l" t="t" r="r" b="b"/>
                <a:pathLst>
                  <a:path w="1577361" h="1638562" extrusionOk="0">
                    <a:moveTo>
                      <a:pt x="74953" y="0"/>
                    </a:moveTo>
                    <a:lnTo>
                      <a:pt x="1502408" y="0"/>
                    </a:lnTo>
                    <a:cubicBezTo>
                      <a:pt x="1522287" y="0"/>
                      <a:pt x="1541352" y="7897"/>
                      <a:pt x="1555408" y="21953"/>
                    </a:cubicBezTo>
                    <a:cubicBezTo>
                      <a:pt x="1569464" y="36010"/>
                      <a:pt x="1577361" y="55074"/>
                      <a:pt x="1577361" y="74953"/>
                    </a:cubicBezTo>
                    <a:lnTo>
                      <a:pt x="1577361" y="1563609"/>
                    </a:lnTo>
                    <a:cubicBezTo>
                      <a:pt x="1577361" y="1583488"/>
                      <a:pt x="1569464" y="1602553"/>
                      <a:pt x="1555408" y="1616609"/>
                    </a:cubicBezTo>
                    <a:cubicBezTo>
                      <a:pt x="1541352" y="1630666"/>
                      <a:pt x="1522287" y="1638562"/>
                      <a:pt x="1502408" y="1638562"/>
                    </a:cubicBezTo>
                    <a:lnTo>
                      <a:pt x="74953" y="1638562"/>
                    </a:lnTo>
                    <a:cubicBezTo>
                      <a:pt x="55074" y="1638562"/>
                      <a:pt x="36010" y="1630666"/>
                      <a:pt x="21953" y="1616609"/>
                    </a:cubicBezTo>
                    <a:cubicBezTo>
                      <a:pt x="7897" y="1602553"/>
                      <a:pt x="0" y="1583488"/>
                      <a:pt x="0" y="1563609"/>
                    </a:cubicBezTo>
                    <a:lnTo>
                      <a:pt x="0" y="74953"/>
                    </a:lnTo>
                    <a:cubicBezTo>
                      <a:pt x="0" y="55074"/>
                      <a:pt x="7897" y="36010"/>
                      <a:pt x="21953" y="21953"/>
                    </a:cubicBezTo>
                    <a:cubicBezTo>
                      <a:pt x="36010" y="7897"/>
                      <a:pt x="55074" y="0"/>
                      <a:pt x="7495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rnd" cmpd="sng">
                <a:solidFill>
                  <a:srgbClr val="397DC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0;p1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9" name="Google Shape;79;p11"/>
            <p:cNvSpPr txBox="1"/>
            <p:nvPr/>
          </p:nvSpPr>
          <p:spPr>
            <a:xfrm>
              <a:off x="12497641" y="3104042"/>
              <a:ext cx="4348888" cy="56015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r>
                <a:rPr lang="vi-VN" sz="2800" i="1" smtClean="0"/>
                <a:t>•Trì </a:t>
              </a:r>
              <a:r>
                <a:rPr lang="vi-VN" sz="2800" i="1"/>
                <a:t>hoãn thời gian phát triển</a:t>
              </a:r>
            </a:p>
            <a:p>
              <a:r>
                <a:rPr lang="vi-VN" sz="2800" i="1" smtClean="0"/>
                <a:t>•Tăng </a:t>
              </a:r>
              <a:r>
                <a:rPr lang="vi-VN" sz="2800" i="1"/>
                <a:t>chi phí phát triển</a:t>
              </a:r>
            </a:p>
            <a:p>
              <a:r>
                <a:rPr lang="vi-VN" sz="2800" i="1" smtClean="0"/>
                <a:t>•Tính </a:t>
              </a:r>
              <a:r>
                <a:rPr lang="vi-VN" sz="2800" i="1"/>
                <a:t>năng chức năng</a:t>
              </a:r>
            </a:p>
            <a:p>
              <a:r>
                <a:rPr lang="vi-VN" sz="2800" i="1" smtClean="0"/>
                <a:t>•Ảnh </a:t>
              </a:r>
              <a:r>
                <a:rPr lang="vi-VN" sz="2800" i="1"/>
                <a:t>hưởng đến chất lượng SP</a:t>
              </a:r>
            </a:p>
            <a:p>
              <a:r>
                <a:rPr lang="vi-VN" sz="2800" i="1" smtClean="0"/>
                <a:t>•Rủi </a:t>
              </a:r>
              <a:r>
                <a:rPr lang="vi-VN" sz="2800" i="1"/>
                <a:t>ro về bảo mật khách hàng dữ liệu:</a:t>
              </a:r>
            </a:p>
            <a:p>
              <a:r>
                <a:rPr lang="vi-VN" sz="2800" i="1" smtClean="0"/>
                <a:t>•Giảm </a:t>
              </a:r>
              <a:r>
                <a:rPr lang="vi-VN" sz="2800" i="1"/>
                <a:t>mát hoặc hiển thị thông tin cho khách hàng</a:t>
              </a:r>
            </a:p>
            <a:p>
              <a:r>
                <a:rPr lang="vi-VN" sz="2800" i="1" smtClean="0"/>
                <a:t>•Tấn </a:t>
              </a:r>
              <a:r>
                <a:rPr lang="vi-VN" sz="2800" i="1"/>
                <a:t>công mạng và đánh cắp dữ liệu</a:t>
              </a:r>
            </a:p>
            <a:p>
              <a:r>
                <a:rPr lang="vi-VN" sz="2800" i="1" smtClean="0"/>
                <a:t>•Dữ </a:t>
              </a:r>
              <a:r>
                <a:rPr lang="vi-VN" sz="2800" i="1"/>
                <a:t>liệu bảo mật vi phạm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493775" y="2198922"/>
            <a:ext cx="3312678" cy="1404746"/>
            <a:chOff x="88259" y="2717539"/>
            <a:chExt cx="10829854" cy="3266928"/>
          </a:xfrm>
        </p:grpSpPr>
        <p:grpSp>
          <p:nvGrpSpPr>
            <p:cNvPr id="44" name="Google Shape;544;p30"/>
            <p:cNvGrpSpPr/>
            <p:nvPr/>
          </p:nvGrpSpPr>
          <p:grpSpPr>
            <a:xfrm>
              <a:off x="1862371" y="2717539"/>
              <a:ext cx="7281629" cy="3266928"/>
              <a:chOff x="0" y="-47625"/>
              <a:chExt cx="1917795" cy="860425"/>
            </a:xfrm>
          </p:grpSpPr>
          <p:sp>
            <p:nvSpPr>
              <p:cNvPr id="46" name="Google Shape;545;p30"/>
              <p:cNvSpPr/>
              <p:nvPr/>
            </p:nvSpPr>
            <p:spPr>
              <a:xfrm>
                <a:off x="0" y="0"/>
                <a:ext cx="1917795" cy="458928"/>
              </a:xfrm>
              <a:custGeom>
                <a:avLst/>
                <a:gdLst/>
                <a:ahLst/>
                <a:cxnLst/>
                <a:rect l="l" t="t" r="r" b="b"/>
                <a:pathLst>
                  <a:path w="1917795" h="458928" extrusionOk="0">
                    <a:moveTo>
                      <a:pt x="54224" y="0"/>
                    </a:moveTo>
                    <a:lnTo>
                      <a:pt x="1863571" y="0"/>
                    </a:lnTo>
                    <a:cubicBezTo>
                      <a:pt x="1877952" y="0"/>
                      <a:pt x="1891744" y="5713"/>
                      <a:pt x="1901913" y="15882"/>
                    </a:cubicBezTo>
                    <a:cubicBezTo>
                      <a:pt x="1912082" y="26051"/>
                      <a:pt x="1917795" y="39843"/>
                      <a:pt x="1917795" y="54224"/>
                    </a:cubicBezTo>
                    <a:lnTo>
                      <a:pt x="1917795" y="404704"/>
                    </a:lnTo>
                    <a:cubicBezTo>
                      <a:pt x="1917795" y="419085"/>
                      <a:pt x="1912082" y="432877"/>
                      <a:pt x="1901913" y="443046"/>
                    </a:cubicBezTo>
                    <a:cubicBezTo>
                      <a:pt x="1891744" y="453215"/>
                      <a:pt x="1877952" y="458928"/>
                      <a:pt x="1863571" y="458928"/>
                    </a:cubicBezTo>
                    <a:lnTo>
                      <a:pt x="54224" y="458928"/>
                    </a:lnTo>
                    <a:cubicBezTo>
                      <a:pt x="39843" y="458928"/>
                      <a:pt x="26051" y="453215"/>
                      <a:pt x="15882" y="443046"/>
                    </a:cubicBezTo>
                    <a:cubicBezTo>
                      <a:pt x="5713" y="432877"/>
                      <a:pt x="0" y="419085"/>
                      <a:pt x="0" y="404704"/>
                    </a:cubicBezTo>
                    <a:lnTo>
                      <a:pt x="0" y="54224"/>
                    </a:lnTo>
                    <a:cubicBezTo>
                      <a:pt x="0" y="39843"/>
                      <a:pt x="5713" y="26051"/>
                      <a:pt x="15882" y="15882"/>
                    </a:cubicBezTo>
                    <a:cubicBezTo>
                      <a:pt x="26051" y="5713"/>
                      <a:pt x="39843" y="0"/>
                      <a:pt x="54224" y="0"/>
                    </a:cubicBezTo>
                    <a:close/>
                  </a:path>
                </a:pathLst>
              </a:custGeom>
              <a:solidFill>
                <a:srgbClr val="F1E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546;p3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" name="Google Shape;550;p30"/>
            <p:cNvSpPr txBox="1"/>
            <p:nvPr/>
          </p:nvSpPr>
          <p:spPr>
            <a:xfrm>
              <a:off x="88259" y="3170303"/>
              <a:ext cx="10829854" cy="12015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smtClean="0">
                  <a:solidFill>
                    <a:srgbClr val="07687F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Yêu cầu</a:t>
              </a:r>
              <a:endParaRPr sz="50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7848102" y="9059488"/>
            <a:ext cx="3312678" cy="1404746"/>
            <a:chOff x="88259" y="2717539"/>
            <a:chExt cx="10829854" cy="3266928"/>
          </a:xfrm>
        </p:grpSpPr>
        <p:grpSp>
          <p:nvGrpSpPr>
            <p:cNvPr id="49" name="Google Shape;544;p30"/>
            <p:cNvGrpSpPr/>
            <p:nvPr/>
          </p:nvGrpSpPr>
          <p:grpSpPr>
            <a:xfrm>
              <a:off x="1862371" y="2717539"/>
              <a:ext cx="7281629" cy="3266928"/>
              <a:chOff x="0" y="-47625"/>
              <a:chExt cx="1917795" cy="860425"/>
            </a:xfrm>
          </p:grpSpPr>
          <p:sp>
            <p:nvSpPr>
              <p:cNvPr id="51" name="Google Shape;545;p30"/>
              <p:cNvSpPr/>
              <p:nvPr/>
            </p:nvSpPr>
            <p:spPr>
              <a:xfrm>
                <a:off x="0" y="0"/>
                <a:ext cx="1917795" cy="458928"/>
              </a:xfrm>
              <a:custGeom>
                <a:avLst/>
                <a:gdLst/>
                <a:ahLst/>
                <a:cxnLst/>
                <a:rect l="l" t="t" r="r" b="b"/>
                <a:pathLst>
                  <a:path w="1917795" h="458928" extrusionOk="0">
                    <a:moveTo>
                      <a:pt x="54224" y="0"/>
                    </a:moveTo>
                    <a:lnTo>
                      <a:pt x="1863571" y="0"/>
                    </a:lnTo>
                    <a:cubicBezTo>
                      <a:pt x="1877952" y="0"/>
                      <a:pt x="1891744" y="5713"/>
                      <a:pt x="1901913" y="15882"/>
                    </a:cubicBezTo>
                    <a:cubicBezTo>
                      <a:pt x="1912082" y="26051"/>
                      <a:pt x="1917795" y="39843"/>
                      <a:pt x="1917795" y="54224"/>
                    </a:cubicBezTo>
                    <a:lnTo>
                      <a:pt x="1917795" y="404704"/>
                    </a:lnTo>
                    <a:cubicBezTo>
                      <a:pt x="1917795" y="419085"/>
                      <a:pt x="1912082" y="432877"/>
                      <a:pt x="1901913" y="443046"/>
                    </a:cubicBezTo>
                    <a:cubicBezTo>
                      <a:pt x="1891744" y="453215"/>
                      <a:pt x="1877952" y="458928"/>
                      <a:pt x="1863571" y="458928"/>
                    </a:cubicBezTo>
                    <a:lnTo>
                      <a:pt x="54224" y="458928"/>
                    </a:lnTo>
                    <a:cubicBezTo>
                      <a:pt x="39843" y="458928"/>
                      <a:pt x="26051" y="453215"/>
                      <a:pt x="15882" y="443046"/>
                    </a:cubicBezTo>
                    <a:cubicBezTo>
                      <a:pt x="5713" y="432877"/>
                      <a:pt x="0" y="419085"/>
                      <a:pt x="0" y="404704"/>
                    </a:cubicBezTo>
                    <a:lnTo>
                      <a:pt x="0" y="54224"/>
                    </a:lnTo>
                    <a:cubicBezTo>
                      <a:pt x="0" y="39843"/>
                      <a:pt x="5713" y="26051"/>
                      <a:pt x="15882" y="15882"/>
                    </a:cubicBezTo>
                    <a:cubicBezTo>
                      <a:pt x="26051" y="5713"/>
                      <a:pt x="39843" y="0"/>
                      <a:pt x="54224" y="0"/>
                    </a:cubicBezTo>
                    <a:close/>
                  </a:path>
                </a:pathLst>
              </a:custGeom>
              <a:solidFill>
                <a:srgbClr val="F1E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46;p3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" name="Google Shape;550;p30"/>
            <p:cNvSpPr txBox="1"/>
            <p:nvPr/>
          </p:nvSpPr>
          <p:spPr>
            <a:xfrm>
              <a:off x="88259" y="3170303"/>
              <a:ext cx="10829854" cy="1374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smtClean="0">
                  <a:solidFill>
                    <a:srgbClr val="07687F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Lợi ích</a:t>
              </a:r>
              <a:endParaRPr sz="50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3211113" y="2264366"/>
            <a:ext cx="3312678" cy="1404746"/>
            <a:chOff x="88259" y="2717539"/>
            <a:chExt cx="10829854" cy="3266928"/>
          </a:xfrm>
        </p:grpSpPr>
        <p:grpSp>
          <p:nvGrpSpPr>
            <p:cNvPr id="54" name="Google Shape;544;p30"/>
            <p:cNvGrpSpPr/>
            <p:nvPr/>
          </p:nvGrpSpPr>
          <p:grpSpPr>
            <a:xfrm>
              <a:off x="1862371" y="2717539"/>
              <a:ext cx="7281629" cy="3266928"/>
              <a:chOff x="0" y="-47625"/>
              <a:chExt cx="1917795" cy="860425"/>
            </a:xfrm>
          </p:grpSpPr>
          <p:sp>
            <p:nvSpPr>
              <p:cNvPr id="56" name="Google Shape;545;p30"/>
              <p:cNvSpPr/>
              <p:nvPr/>
            </p:nvSpPr>
            <p:spPr>
              <a:xfrm>
                <a:off x="0" y="0"/>
                <a:ext cx="1917795" cy="458928"/>
              </a:xfrm>
              <a:custGeom>
                <a:avLst/>
                <a:gdLst/>
                <a:ahLst/>
                <a:cxnLst/>
                <a:rect l="l" t="t" r="r" b="b"/>
                <a:pathLst>
                  <a:path w="1917795" h="458928" extrusionOk="0">
                    <a:moveTo>
                      <a:pt x="54224" y="0"/>
                    </a:moveTo>
                    <a:lnTo>
                      <a:pt x="1863571" y="0"/>
                    </a:lnTo>
                    <a:cubicBezTo>
                      <a:pt x="1877952" y="0"/>
                      <a:pt x="1891744" y="5713"/>
                      <a:pt x="1901913" y="15882"/>
                    </a:cubicBezTo>
                    <a:cubicBezTo>
                      <a:pt x="1912082" y="26051"/>
                      <a:pt x="1917795" y="39843"/>
                      <a:pt x="1917795" y="54224"/>
                    </a:cubicBezTo>
                    <a:lnTo>
                      <a:pt x="1917795" y="404704"/>
                    </a:lnTo>
                    <a:cubicBezTo>
                      <a:pt x="1917795" y="419085"/>
                      <a:pt x="1912082" y="432877"/>
                      <a:pt x="1901913" y="443046"/>
                    </a:cubicBezTo>
                    <a:cubicBezTo>
                      <a:pt x="1891744" y="453215"/>
                      <a:pt x="1877952" y="458928"/>
                      <a:pt x="1863571" y="458928"/>
                    </a:cubicBezTo>
                    <a:lnTo>
                      <a:pt x="54224" y="458928"/>
                    </a:lnTo>
                    <a:cubicBezTo>
                      <a:pt x="39843" y="458928"/>
                      <a:pt x="26051" y="453215"/>
                      <a:pt x="15882" y="443046"/>
                    </a:cubicBezTo>
                    <a:cubicBezTo>
                      <a:pt x="5713" y="432877"/>
                      <a:pt x="0" y="419085"/>
                      <a:pt x="0" y="404704"/>
                    </a:cubicBezTo>
                    <a:lnTo>
                      <a:pt x="0" y="54224"/>
                    </a:lnTo>
                    <a:cubicBezTo>
                      <a:pt x="0" y="39843"/>
                      <a:pt x="5713" y="26051"/>
                      <a:pt x="15882" y="15882"/>
                    </a:cubicBezTo>
                    <a:cubicBezTo>
                      <a:pt x="26051" y="5713"/>
                      <a:pt x="39843" y="0"/>
                      <a:pt x="54224" y="0"/>
                    </a:cubicBezTo>
                    <a:close/>
                  </a:path>
                </a:pathLst>
              </a:custGeom>
              <a:solidFill>
                <a:srgbClr val="F1E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46;p3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" name="Google Shape;550;p30"/>
            <p:cNvSpPr txBox="1"/>
            <p:nvPr/>
          </p:nvSpPr>
          <p:spPr>
            <a:xfrm>
              <a:off x="88259" y="3170303"/>
              <a:ext cx="10829854" cy="13742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smtClean="0">
                  <a:solidFill>
                    <a:srgbClr val="07687F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Rủi ro</a:t>
              </a:r>
              <a:endParaRPr sz="5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6B8"/>
        </a:solidFill>
        <a:effectLst/>
      </p:bgPr>
    </p:bg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30"/>
          <p:cNvGrpSpPr/>
          <p:nvPr/>
        </p:nvGrpSpPr>
        <p:grpSpPr>
          <a:xfrm>
            <a:off x="292336" y="67420"/>
            <a:ext cx="17703329" cy="9971335"/>
            <a:chOff x="0" y="-47625"/>
            <a:chExt cx="4662605" cy="2626195"/>
          </a:xfrm>
        </p:grpSpPr>
        <p:sp>
          <p:nvSpPr>
            <p:cNvPr id="542" name="Google Shape;542;p30"/>
            <p:cNvSpPr/>
            <p:nvPr/>
          </p:nvSpPr>
          <p:spPr>
            <a:xfrm>
              <a:off x="0" y="0"/>
              <a:ext cx="4662605" cy="2578570"/>
            </a:xfrm>
            <a:custGeom>
              <a:avLst/>
              <a:gdLst/>
              <a:ahLst/>
              <a:cxnLst/>
              <a:rect l="l" t="t" r="r" b="b"/>
              <a:pathLst>
                <a:path w="4662605" h="2578570" extrusionOk="0">
                  <a:moveTo>
                    <a:pt x="22303" y="0"/>
                  </a:moveTo>
                  <a:lnTo>
                    <a:pt x="4640302" y="0"/>
                  </a:lnTo>
                  <a:cubicBezTo>
                    <a:pt x="4652620" y="0"/>
                    <a:pt x="4662605" y="9985"/>
                    <a:pt x="4662605" y="22303"/>
                  </a:cubicBezTo>
                  <a:lnTo>
                    <a:pt x="4662605" y="2556267"/>
                  </a:lnTo>
                  <a:cubicBezTo>
                    <a:pt x="4662605" y="2568585"/>
                    <a:pt x="4652620" y="2578570"/>
                    <a:pt x="4640302" y="2578570"/>
                  </a:cubicBezTo>
                  <a:lnTo>
                    <a:pt x="22303" y="2578570"/>
                  </a:lnTo>
                  <a:cubicBezTo>
                    <a:pt x="9985" y="2578570"/>
                    <a:pt x="0" y="2568585"/>
                    <a:pt x="0" y="2556267"/>
                  </a:cubicBezTo>
                  <a:lnTo>
                    <a:pt x="0" y="22303"/>
                  </a:lnTo>
                  <a:cubicBezTo>
                    <a:pt x="0" y="9985"/>
                    <a:pt x="9985" y="0"/>
                    <a:pt x="22303" y="0"/>
                  </a:cubicBezTo>
                  <a:close/>
                </a:path>
              </a:pathLst>
            </a:custGeom>
            <a:solidFill>
              <a:srgbClr val="2ABF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19779" y="4169441"/>
            <a:ext cx="10829854" cy="3266928"/>
            <a:chOff x="88259" y="2717539"/>
            <a:chExt cx="10829854" cy="3266928"/>
          </a:xfrm>
        </p:grpSpPr>
        <p:grpSp>
          <p:nvGrpSpPr>
            <p:cNvPr id="544" name="Google Shape;544;p30"/>
            <p:cNvGrpSpPr/>
            <p:nvPr/>
          </p:nvGrpSpPr>
          <p:grpSpPr>
            <a:xfrm>
              <a:off x="1862371" y="2717539"/>
              <a:ext cx="7281629" cy="3266928"/>
              <a:chOff x="0" y="-47625"/>
              <a:chExt cx="1917795" cy="860425"/>
            </a:xfrm>
          </p:grpSpPr>
          <p:sp>
            <p:nvSpPr>
              <p:cNvPr id="545" name="Google Shape;545;p30"/>
              <p:cNvSpPr/>
              <p:nvPr/>
            </p:nvSpPr>
            <p:spPr>
              <a:xfrm>
                <a:off x="0" y="0"/>
                <a:ext cx="1917795" cy="458928"/>
              </a:xfrm>
              <a:custGeom>
                <a:avLst/>
                <a:gdLst/>
                <a:ahLst/>
                <a:cxnLst/>
                <a:rect l="l" t="t" r="r" b="b"/>
                <a:pathLst>
                  <a:path w="1917795" h="458928" extrusionOk="0">
                    <a:moveTo>
                      <a:pt x="54224" y="0"/>
                    </a:moveTo>
                    <a:lnTo>
                      <a:pt x="1863571" y="0"/>
                    </a:lnTo>
                    <a:cubicBezTo>
                      <a:pt x="1877952" y="0"/>
                      <a:pt x="1891744" y="5713"/>
                      <a:pt x="1901913" y="15882"/>
                    </a:cubicBezTo>
                    <a:cubicBezTo>
                      <a:pt x="1912082" y="26051"/>
                      <a:pt x="1917795" y="39843"/>
                      <a:pt x="1917795" y="54224"/>
                    </a:cubicBezTo>
                    <a:lnTo>
                      <a:pt x="1917795" y="404704"/>
                    </a:lnTo>
                    <a:cubicBezTo>
                      <a:pt x="1917795" y="419085"/>
                      <a:pt x="1912082" y="432877"/>
                      <a:pt x="1901913" y="443046"/>
                    </a:cubicBezTo>
                    <a:cubicBezTo>
                      <a:pt x="1891744" y="453215"/>
                      <a:pt x="1877952" y="458928"/>
                      <a:pt x="1863571" y="458928"/>
                    </a:cubicBezTo>
                    <a:lnTo>
                      <a:pt x="54224" y="458928"/>
                    </a:lnTo>
                    <a:cubicBezTo>
                      <a:pt x="39843" y="458928"/>
                      <a:pt x="26051" y="453215"/>
                      <a:pt x="15882" y="443046"/>
                    </a:cubicBezTo>
                    <a:cubicBezTo>
                      <a:pt x="5713" y="432877"/>
                      <a:pt x="0" y="419085"/>
                      <a:pt x="0" y="404704"/>
                    </a:cubicBezTo>
                    <a:lnTo>
                      <a:pt x="0" y="54224"/>
                    </a:lnTo>
                    <a:cubicBezTo>
                      <a:pt x="0" y="39843"/>
                      <a:pt x="5713" y="26051"/>
                      <a:pt x="15882" y="15882"/>
                    </a:cubicBezTo>
                    <a:cubicBezTo>
                      <a:pt x="26051" y="5713"/>
                      <a:pt x="39843" y="0"/>
                      <a:pt x="54224" y="0"/>
                    </a:cubicBezTo>
                    <a:close/>
                  </a:path>
                </a:pathLst>
              </a:custGeom>
              <a:solidFill>
                <a:srgbClr val="F1E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0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0" name="Google Shape;550;p30"/>
            <p:cNvSpPr txBox="1"/>
            <p:nvPr/>
          </p:nvSpPr>
          <p:spPr>
            <a:xfrm>
              <a:off x="88259" y="3170302"/>
              <a:ext cx="10829854" cy="11525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500" b="0" i="0" u="none" strike="noStrike" cap="none">
                  <a:solidFill>
                    <a:srgbClr val="07687F"/>
                  </a:solidFill>
                  <a:latin typeface="Alfa Slab One"/>
                  <a:ea typeface="Alfa Slab One"/>
                  <a:cs typeface="Alfa Slab One"/>
                  <a:sym typeface="Alfa Slab One"/>
                </a:rPr>
                <a:t>Thank you!</a:t>
              </a:r>
              <a:endParaRPr/>
            </a:p>
          </p:txBody>
        </p:sp>
      </p:grpSp>
      <p:sp>
        <p:nvSpPr>
          <p:cNvPr id="552" name="Google Shape;552;p30"/>
          <p:cNvSpPr/>
          <p:nvPr/>
        </p:nvSpPr>
        <p:spPr>
          <a:xfrm rot="-1788288">
            <a:off x="-4330516" y="-285776"/>
            <a:ext cx="11308644" cy="2629260"/>
          </a:xfrm>
          <a:custGeom>
            <a:avLst/>
            <a:gdLst/>
            <a:ahLst/>
            <a:cxnLst/>
            <a:rect l="l" t="t" r="r" b="b"/>
            <a:pathLst>
              <a:path w="11308644" h="2629260" extrusionOk="0">
                <a:moveTo>
                  <a:pt x="0" y="0"/>
                </a:moveTo>
                <a:lnTo>
                  <a:pt x="11308644" y="0"/>
                </a:lnTo>
                <a:lnTo>
                  <a:pt x="11308644" y="2629259"/>
                </a:lnTo>
                <a:lnTo>
                  <a:pt x="0" y="26292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53" name="Google Shape;553;p30"/>
          <p:cNvSpPr/>
          <p:nvPr/>
        </p:nvSpPr>
        <p:spPr>
          <a:xfrm rot="1022588">
            <a:off x="12288711" y="4255"/>
            <a:ext cx="11998578" cy="2789669"/>
          </a:xfrm>
          <a:custGeom>
            <a:avLst/>
            <a:gdLst/>
            <a:ahLst/>
            <a:cxnLst/>
            <a:rect l="l" t="t" r="r" b="b"/>
            <a:pathLst>
              <a:path w="11998578" h="2789669" extrusionOk="0">
                <a:moveTo>
                  <a:pt x="0" y="0"/>
                </a:moveTo>
                <a:lnTo>
                  <a:pt x="11998578" y="0"/>
                </a:lnTo>
                <a:lnTo>
                  <a:pt x="11998578" y="2789670"/>
                </a:lnTo>
                <a:lnTo>
                  <a:pt x="0" y="27896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54" name="Google Shape;554;p30"/>
          <p:cNvSpPr/>
          <p:nvPr/>
        </p:nvSpPr>
        <p:spPr>
          <a:xfrm rot="6120389">
            <a:off x="416526" y="8366960"/>
            <a:ext cx="8905788" cy="6846325"/>
          </a:xfrm>
          <a:custGeom>
            <a:avLst/>
            <a:gdLst/>
            <a:ahLst/>
            <a:cxnLst/>
            <a:rect l="l" t="t" r="r" b="b"/>
            <a:pathLst>
              <a:path w="8905788" h="6846325" extrusionOk="0">
                <a:moveTo>
                  <a:pt x="0" y="0"/>
                </a:moveTo>
                <a:lnTo>
                  <a:pt x="8905788" y="0"/>
                </a:lnTo>
                <a:lnTo>
                  <a:pt x="8905788" y="6846324"/>
                </a:lnTo>
                <a:lnTo>
                  <a:pt x="0" y="684632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555" name="Google Shape;555;p30"/>
          <p:cNvSpPr/>
          <p:nvPr/>
        </p:nvSpPr>
        <p:spPr>
          <a:xfrm>
            <a:off x="10349592" y="2464581"/>
            <a:ext cx="5200258" cy="5674884"/>
          </a:xfrm>
          <a:custGeom>
            <a:avLst/>
            <a:gdLst/>
            <a:ahLst/>
            <a:cxnLst/>
            <a:rect l="l" t="t" r="r" b="b"/>
            <a:pathLst>
              <a:path w="5200258" h="5674884" extrusionOk="0">
                <a:moveTo>
                  <a:pt x="0" y="0"/>
                </a:moveTo>
                <a:lnTo>
                  <a:pt x="5200258" y="0"/>
                </a:lnTo>
                <a:lnTo>
                  <a:pt x="5200258" y="5674884"/>
                </a:lnTo>
                <a:lnTo>
                  <a:pt x="0" y="56748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obotics and Artificial Intelligence Lesson">
  <a:themeElements>
    <a:clrScheme name="Office">
      <a:dk1>
        <a:srgbClr val="07687F"/>
      </a:dk1>
      <a:lt1>
        <a:srgbClr val="F1E6B8"/>
      </a:lt1>
      <a:dk2>
        <a:srgbClr val="2A245E"/>
      </a:dk2>
      <a:lt2>
        <a:srgbClr val="2ABFC0"/>
      </a:lt2>
      <a:accent1>
        <a:srgbClr val="397DC9"/>
      </a:accent1>
      <a:accent2>
        <a:srgbClr val="FFFFFF"/>
      </a:accent2>
      <a:accent3>
        <a:srgbClr val="F3D339"/>
      </a:accent3>
      <a:accent4>
        <a:srgbClr val="99DCFF"/>
      </a:accent4>
      <a:accent5>
        <a:srgbClr val="397DC9"/>
      </a:accent5>
      <a:accent6>
        <a:srgbClr val="2A245E"/>
      </a:accent6>
      <a:hlink>
        <a:srgbClr val="888888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407</Words>
  <Application>Microsoft Office PowerPoint</Application>
  <PresentationFormat>Custom</PresentationFormat>
  <Paragraphs>100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Alegreya</vt:lpstr>
      <vt:lpstr>Alfa Slab One</vt:lpstr>
      <vt:lpstr>Calibri</vt:lpstr>
      <vt:lpstr>Wingdings</vt:lpstr>
      <vt:lpstr>Alice</vt:lpstr>
      <vt:lpstr>Robotics and Artificial Intelligence Lesson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ACER</cp:lastModifiedBy>
  <cp:revision>8</cp:revision>
  <dcterms:modified xsi:type="dcterms:W3CDTF">2024-10-11T00:19:20Z</dcterms:modified>
</cp:coreProperties>
</file>